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62" r:id="rId4"/>
  </p:sldMasterIdLst>
  <p:notesMasterIdLst>
    <p:notesMasterId r:id="rId19"/>
  </p:notesMasterIdLst>
  <p:handoutMasterIdLst>
    <p:handoutMasterId r:id="rId20"/>
  </p:handoutMasterIdLst>
  <p:sldIdLst>
    <p:sldId id="256" r:id="rId5"/>
    <p:sldId id="270" r:id="rId6"/>
    <p:sldId id="257" r:id="rId7"/>
    <p:sldId id="259" r:id="rId8"/>
    <p:sldId id="273" r:id="rId9"/>
    <p:sldId id="266" r:id="rId10"/>
    <p:sldId id="276" r:id="rId11"/>
    <p:sldId id="277" r:id="rId12"/>
    <p:sldId id="275" r:id="rId13"/>
    <p:sldId id="278" r:id="rId14"/>
    <p:sldId id="274" r:id="rId15"/>
    <p:sldId id="269" r:id="rId16"/>
    <p:sldId id="263" r:id="rId17"/>
    <p:sldId id="260"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3CF5E02-8F07-4EFC-ABA6-CCE8EE964005}">
          <p14:sldIdLst>
            <p14:sldId id="256"/>
            <p14:sldId id="270"/>
            <p14:sldId id="257"/>
            <p14:sldId id="259"/>
            <p14:sldId id="273"/>
            <p14:sldId id="266"/>
            <p14:sldId id="276"/>
            <p14:sldId id="277"/>
            <p14:sldId id="275"/>
            <p14:sldId id="278"/>
            <p14:sldId id="274"/>
            <p14:sldId id="269"/>
            <p14:sldId id="263"/>
            <p14:sldId id="260"/>
          </p14:sldIdLst>
        </p14:section>
        <p14:section name="Untitled Section" id="{B439D971-6BB4-484C-90F5-6A6EA99CE1CE}">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65359"/>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C726A5F-A4DC-439E-8F74-5B061E46C63D}" v="859" dt="2024-02-06T23:23:24.606"/>
    <p1510:client id="{4DF800C7-4BEB-4A6D-93A2-FAAAB9540311}" v="2104" dt="2024-02-06T23:24:41.251"/>
    <p1510:client id="{51463F30-369F-451B-BC25-04CB53EEBB04}" v="295" dt="2024-02-06T02:33:52.817"/>
    <p1510:client id="{6FCCA975-94F7-4BD6-8244-CB7F018D47C1}" v="1507" dt="2024-02-06T23:25:45.45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microsoft.com/office/2015/10/relationships/revisionInfo" Target="revisionInfo.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uest User" providerId="Windows Live" clId="Web-{51463F30-369F-451B-BC25-04CB53EEBB04}"/>
    <pc:docChg chg="modSld sldOrd">
      <pc:chgData name="Guest User" userId="" providerId="Windows Live" clId="Web-{51463F30-369F-451B-BC25-04CB53EEBB04}" dt="2024-02-06T02:33:52.817" v="293"/>
      <pc:docMkLst>
        <pc:docMk/>
      </pc:docMkLst>
      <pc:sldChg chg="ord">
        <pc:chgData name="Guest User" userId="" providerId="Windows Live" clId="Web-{51463F30-369F-451B-BC25-04CB53EEBB04}" dt="2024-02-06T01:56:54.757" v="124"/>
        <pc:sldMkLst>
          <pc:docMk/>
          <pc:sldMk cId="3805164132" sldId="257"/>
        </pc:sldMkLst>
      </pc:sldChg>
      <pc:sldChg chg="modSp ord">
        <pc:chgData name="Guest User" userId="" providerId="Windows Live" clId="Web-{51463F30-369F-451B-BC25-04CB53EEBB04}" dt="2024-02-06T02:16:59.454" v="244" actId="20577"/>
        <pc:sldMkLst>
          <pc:docMk/>
          <pc:sldMk cId="3980136776" sldId="259"/>
        </pc:sldMkLst>
        <pc:spChg chg="mod">
          <ac:chgData name="Guest User" userId="" providerId="Windows Live" clId="Web-{51463F30-369F-451B-BC25-04CB53EEBB04}" dt="2024-02-06T01:50:52.314" v="89" actId="1076"/>
          <ac:spMkLst>
            <pc:docMk/>
            <pc:sldMk cId="3980136776" sldId="259"/>
            <ac:spMk id="3" creationId="{F210F1C6-68F4-48F7-97E9-343EE7513674}"/>
          </ac:spMkLst>
        </pc:spChg>
        <pc:spChg chg="mod">
          <ac:chgData name="Guest User" userId="" providerId="Windows Live" clId="Web-{51463F30-369F-451B-BC25-04CB53EEBB04}" dt="2024-02-06T02:16:59.454" v="244" actId="20577"/>
          <ac:spMkLst>
            <pc:docMk/>
            <pc:sldMk cId="3980136776" sldId="259"/>
            <ac:spMk id="31" creationId="{E25E9530-0784-096C-31A9-A2F6B44196AB}"/>
          </ac:spMkLst>
        </pc:spChg>
      </pc:sldChg>
      <pc:sldChg chg="ord">
        <pc:chgData name="Guest User" userId="" providerId="Windows Live" clId="Web-{51463F30-369F-451B-BC25-04CB53EEBB04}" dt="2024-02-06T02:33:50.379" v="292"/>
        <pc:sldMkLst>
          <pc:docMk/>
          <pc:sldMk cId="275256533" sldId="260"/>
        </pc:sldMkLst>
      </pc:sldChg>
      <pc:sldChg chg="ord">
        <pc:chgData name="Guest User" userId="" providerId="Windows Live" clId="Web-{51463F30-369F-451B-BC25-04CB53EEBB04}" dt="2024-02-06T01:39:09.382" v="40"/>
        <pc:sldMkLst>
          <pc:docMk/>
          <pc:sldMk cId="3848018777" sldId="262"/>
        </pc:sldMkLst>
      </pc:sldChg>
      <pc:sldChg chg="ord">
        <pc:chgData name="Guest User" userId="" providerId="Windows Live" clId="Web-{51463F30-369F-451B-BC25-04CB53EEBB04}" dt="2024-02-06T02:29:42.046" v="289"/>
        <pc:sldMkLst>
          <pc:docMk/>
          <pc:sldMk cId="2261619712" sldId="263"/>
        </pc:sldMkLst>
      </pc:sldChg>
      <pc:sldChg chg="ord">
        <pc:chgData name="Guest User" userId="" providerId="Windows Live" clId="Web-{51463F30-369F-451B-BC25-04CB53EEBB04}" dt="2024-02-06T02:17:24.971" v="245"/>
        <pc:sldMkLst>
          <pc:docMk/>
          <pc:sldMk cId="1715400757" sldId="264"/>
        </pc:sldMkLst>
      </pc:sldChg>
      <pc:sldChg chg="ord">
        <pc:chgData name="Guest User" userId="" providerId="Windows Live" clId="Web-{51463F30-369F-451B-BC25-04CB53EEBB04}" dt="2024-02-06T02:32:58.682" v="291"/>
        <pc:sldMkLst>
          <pc:docMk/>
          <pc:sldMk cId="3305518317" sldId="265"/>
        </pc:sldMkLst>
      </pc:sldChg>
      <pc:sldChg chg="modSp ord">
        <pc:chgData name="Guest User" userId="" providerId="Windows Live" clId="Web-{51463F30-369F-451B-BC25-04CB53EEBB04}" dt="2024-02-06T02:27:03.599" v="248"/>
        <pc:sldMkLst>
          <pc:docMk/>
          <pc:sldMk cId="1721841647" sldId="266"/>
        </pc:sldMkLst>
        <pc:spChg chg="mod">
          <ac:chgData name="Guest User" userId="" providerId="Windows Live" clId="Web-{51463F30-369F-451B-BC25-04CB53EEBB04}" dt="2024-02-06T01:50:45.736" v="88" actId="20577"/>
          <ac:spMkLst>
            <pc:docMk/>
            <pc:sldMk cId="1721841647" sldId="266"/>
            <ac:spMk id="10" creationId="{96367165-927B-881B-1CAC-12D2868A3B25}"/>
          </ac:spMkLst>
        </pc:spChg>
      </pc:sldChg>
      <pc:sldChg chg="ord">
        <pc:chgData name="Guest User" userId="" providerId="Windows Live" clId="Web-{51463F30-369F-451B-BC25-04CB53EEBB04}" dt="2024-02-06T01:43:22.412" v="43"/>
        <pc:sldMkLst>
          <pc:docMk/>
          <pc:sldMk cId="1173985025" sldId="267"/>
        </pc:sldMkLst>
      </pc:sldChg>
      <pc:sldChg chg="modSp ord">
        <pc:chgData name="Guest User" userId="" providerId="Windows Live" clId="Web-{51463F30-369F-451B-BC25-04CB53EEBB04}" dt="2024-02-06T02:29:40.874" v="288" actId="20577"/>
        <pc:sldMkLst>
          <pc:docMk/>
          <pc:sldMk cId="2809739222" sldId="269"/>
        </pc:sldMkLst>
        <pc:spChg chg="mod">
          <ac:chgData name="Guest User" userId="" providerId="Windows Live" clId="Web-{51463F30-369F-451B-BC25-04CB53EEBB04}" dt="2024-02-06T02:29:40.874" v="288" actId="20577"/>
          <ac:spMkLst>
            <pc:docMk/>
            <pc:sldMk cId="2809739222" sldId="269"/>
            <ac:spMk id="3" creationId="{C86A883B-8665-48D9-9BB4-5C046036F62E}"/>
          </ac:spMkLst>
        </pc:spChg>
      </pc:sldChg>
      <pc:sldChg chg="ord">
        <pc:chgData name="Guest User" userId="" providerId="Windows Live" clId="Web-{51463F30-369F-451B-BC25-04CB53EEBB04}" dt="2024-02-06T02:20:41.092" v="246"/>
        <pc:sldMkLst>
          <pc:docMk/>
          <pc:sldMk cId="1508071221" sldId="270"/>
        </pc:sldMkLst>
      </pc:sldChg>
      <pc:sldChg chg="modSp ord">
        <pc:chgData name="Guest User" userId="" providerId="Windows Live" clId="Web-{51463F30-369F-451B-BC25-04CB53EEBB04}" dt="2024-02-06T02:27:37.945" v="249"/>
        <pc:sldMkLst>
          <pc:docMk/>
          <pc:sldMk cId="3771739300" sldId="271"/>
        </pc:sldMkLst>
        <pc:picChg chg="mod">
          <ac:chgData name="Guest User" userId="" providerId="Windows Live" clId="Web-{51463F30-369F-451B-BC25-04CB53EEBB04}" dt="2024-02-06T01:59:55.237" v="127" actId="1076"/>
          <ac:picMkLst>
            <pc:docMk/>
            <pc:sldMk cId="3771739300" sldId="271"/>
            <ac:picMk id="12" creationId="{930FFACC-AF11-EE1D-1764-FF25B0837021}"/>
          </ac:picMkLst>
        </pc:picChg>
      </pc:sldChg>
      <pc:sldChg chg="ord">
        <pc:chgData name="Guest User" userId="" providerId="Windows Live" clId="Web-{51463F30-369F-451B-BC25-04CB53EEBB04}" dt="2024-02-06T01:39:12.554" v="42"/>
        <pc:sldMkLst>
          <pc:docMk/>
          <pc:sldMk cId="349678660" sldId="272"/>
        </pc:sldMkLst>
      </pc:sldChg>
      <pc:sldChg chg="modSp">
        <pc:chgData name="Guest User" userId="" providerId="Windows Live" clId="Web-{51463F30-369F-451B-BC25-04CB53EEBB04}" dt="2024-02-06T02:05:33.851" v="241" actId="20577"/>
        <pc:sldMkLst>
          <pc:docMk/>
          <pc:sldMk cId="3282101529" sldId="273"/>
        </pc:sldMkLst>
        <pc:spChg chg="mod">
          <ac:chgData name="Guest User" userId="" providerId="Windows Live" clId="Web-{51463F30-369F-451B-BC25-04CB53EEBB04}" dt="2024-02-06T02:05:33.851" v="241" actId="20577"/>
          <ac:spMkLst>
            <pc:docMk/>
            <pc:sldMk cId="3282101529" sldId="273"/>
            <ac:spMk id="10" creationId="{96367165-927B-881B-1CAC-12D2868A3B25}"/>
          </ac:spMkLst>
        </pc:spChg>
      </pc:sldChg>
      <pc:sldChg chg="ord">
        <pc:chgData name="Guest User" userId="" providerId="Windows Live" clId="Web-{51463F30-369F-451B-BC25-04CB53EEBB04}" dt="2024-02-06T02:33:52.817" v="293"/>
        <pc:sldMkLst>
          <pc:docMk/>
          <pc:sldMk cId="4032159695" sldId="274"/>
        </pc:sldMkLst>
      </pc:sldChg>
      <pc:sldChg chg="delSp modSp ord">
        <pc:chgData name="Guest User" userId="" providerId="Windows Live" clId="Web-{51463F30-369F-451B-BC25-04CB53EEBB04}" dt="2024-02-06T02:26:41.801" v="247"/>
        <pc:sldMkLst>
          <pc:docMk/>
          <pc:sldMk cId="1910694003" sldId="275"/>
        </pc:sldMkLst>
        <pc:spChg chg="mod">
          <ac:chgData name="Guest User" userId="" providerId="Windows Live" clId="Web-{51463F30-369F-451B-BC25-04CB53EEBB04}" dt="2024-02-06T01:09:50.406" v="11" actId="14100"/>
          <ac:spMkLst>
            <pc:docMk/>
            <pc:sldMk cId="1910694003" sldId="275"/>
            <ac:spMk id="2" creationId="{D4CB4489-FC73-422D-B916-0D61046F5294}"/>
          </ac:spMkLst>
        </pc:spChg>
        <pc:spChg chg="mod">
          <ac:chgData name="Guest User" userId="" providerId="Windows Live" clId="Web-{51463F30-369F-451B-BC25-04CB53EEBB04}" dt="2024-02-06T01:18:48.001" v="39" actId="20577"/>
          <ac:spMkLst>
            <pc:docMk/>
            <pc:sldMk cId="1910694003" sldId="275"/>
            <ac:spMk id="10" creationId="{96367165-927B-881B-1CAC-12D2868A3B25}"/>
          </ac:spMkLst>
        </pc:spChg>
        <pc:spChg chg="del">
          <ac:chgData name="Guest User" userId="" providerId="Windows Live" clId="Web-{51463F30-369F-451B-BC25-04CB53EEBB04}" dt="2024-02-06T01:09:35.015" v="9"/>
          <ac:spMkLst>
            <pc:docMk/>
            <pc:sldMk cId="1910694003" sldId="275"/>
            <ac:spMk id="1031" creationId="{9A5ABC51-5D78-D9EB-D138-517A7472CF16}"/>
          </ac:spMkLst>
        </pc:spChg>
        <pc:spChg chg="del">
          <ac:chgData name="Guest User" userId="" providerId="Windows Live" clId="Web-{51463F30-369F-451B-BC25-04CB53EEBB04}" dt="2024-02-06T01:09:06.686" v="4"/>
          <ac:spMkLst>
            <pc:docMk/>
            <pc:sldMk cId="1910694003" sldId="275"/>
            <ac:spMk id="1033" creationId="{4DD6D4FA-B313-6CAA-1D46-17985A63A62A}"/>
          </ac:spMkLst>
        </pc:spChg>
        <pc:spChg chg="del mod">
          <ac:chgData name="Guest User" userId="" providerId="Windows Live" clId="Web-{51463F30-369F-451B-BC25-04CB53EEBB04}" dt="2024-02-06T01:08:58.421" v="2"/>
          <ac:spMkLst>
            <pc:docMk/>
            <pc:sldMk cId="1910694003" sldId="275"/>
            <ac:spMk id="1035" creationId="{2C902F53-4ED5-72C4-140F-BF01FC641008}"/>
          </ac:spMkLst>
        </pc:spChg>
        <pc:spChg chg="del">
          <ac:chgData name="Guest User" userId="" providerId="Windows Live" clId="Web-{51463F30-369F-451B-BC25-04CB53EEBB04}" dt="2024-02-06T01:09:02.139" v="3"/>
          <ac:spMkLst>
            <pc:docMk/>
            <pc:sldMk cId="1910694003" sldId="275"/>
            <ac:spMk id="1037" creationId="{8A35BC96-A8FD-C2C3-EBBB-E7926AE4328E}"/>
          </ac:spMkLst>
        </pc:spChg>
        <pc:picChg chg="mod">
          <ac:chgData name="Guest User" userId="" providerId="Windows Live" clId="Web-{51463F30-369F-451B-BC25-04CB53EEBB04}" dt="2024-02-06T01:09:32.187" v="8" actId="1076"/>
          <ac:picMkLst>
            <pc:docMk/>
            <pc:sldMk cId="1910694003" sldId="275"/>
            <ac:picMk id="1026" creationId="{7EA769B5-8576-EE99-F3E8-9F0C93B27060}"/>
          </ac:picMkLst>
        </pc:picChg>
      </pc:sldChg>
    </pc:docChg>
  </pc:docChgLst>
  <pc:docChgLst>
    <pc:chgData name="Rayon King" userId="ae503fad8a306774" providerId="LiveId" clId="{1C726A5F-A4DC-439E-8F74-5B061E46C63D}"/>
    <pc:docChg chg="custSel modSld">
      <pc:chgData name="Rayon King" userId="ae503fad8a306774" providerId="LiveId" clId="{1C726A5F-A4DC-439E-8F74-5B061E46C63D}" dt="2024-02-06T23:23:24.606" v="858" actId="20577"/>
      <pc:docMkLst>
        <pc:docMk/>
      </pc:docMkLst>
      <pc:sldChg chg="addSp delSp modSp mod">
        <pc:chgData name="Rayon King" userId="ae503fad8a306774" providerId="LiveId" clId="{1C726A5F-A4DC-439E-8F74-5B061E46C63D}" dt="2024-02-06T02:31:54.475" v="831" actId="20577"/>
        <pc:sldMkLst>
          <pc:docMk/>
          <pc:sldMk cId="3980136776" sldId="259"/>
        </pc:sldMkLst>
        <pc:spChg chg="mod">
          <ac:chgData name="Rayon King" userId="ae503fad8a306774" providerId="LiveId" clId="{1C726A5F-A4DC-439E-8F74-5B061E46C63D}" dt="2024-02-06T02:31:54.475" v="831" actId="20577"/>
          <ac:spMkLst>
            <pc:docMk/>
            <pc:sldMk cId="3980136776" sldId="259"/>
            <ac:spMk id="3" creationId="{F210F1C6-68F4-48F7-97E9-343EE7513674}"/>
          </ac:spMkLst>
        </pc:spChg>
        <pc:spChg chg="add del">
          <ac:chgData name="Rayon King" userId="ae503fad8a306774" providerId="LiveId" clId="{1C726A5F-A4DC-439E-8F74-5B061E46C63D}" dt="2024-02-06T02:24:35.254" v="820" actId="931"/>
          <ac:spMkLst>
            <pc:docMk/>
            <pc:sldMk cId="3980136776" sldId="259"/>
            <ac:spMk id="31" creationId="{E25E9530-0784-096C-31A9-A2F6B44196AB}"/>
          </ac:spMkLst>
        </pc:spChg>
        <pc:picChg chg="add mod">
          <ac:chgData name="Rayon King" userId="ae503fad8a306774" providerId="LiveId" clId="{1C726A5F-A4DC-439E-8F74-5B061E46C63D}" dt="2024-02-06T02:24:55.860" v="826" actId="1076"/>
          <ac:picMkLst>
            <pc:docMk/>
            <pc:sldMk cId="3980136776" sldId="259"/>
            <ac:picMk id="5" creationId="{E6D64869-7842-929D-39BD-34DBD254A4E3}"/>
          </ac:picMkLst>
        </pc:picChg>
        <pc:picChg chg="add mod">
          <ac:chgData name="Rayon King" userId="ae503fad8a306774" providerId="LiveId" clId="{1C726A5F-A4DC-439E-8F74-5B061E46C63D}" dt="2024-02-06T02:22:44.968" v="819"/>
          <ac:picMkLst>
            <pc:docMk/>
            <pc:sldMk cId="3980136776" sldId="259"/>
            <ac:picMk id="1026" creationId="{A0D3085D-07F7-58C7-034D-09570C41E9E2}"/>
          </ac:picMkLst>
        </pc:picChg>
      </pc:sldChg>
      <pc:sldChg chg="modSp mod">
        <pc:chgData name="Rayon King" userId="ae503fad8a306774" providerId="LiveId" clId="{1C726A5F-A4DC-439E-8F74-5B061E46C63D}" dt="2024-02-06T01:34:58.356" v="9" actId="14100"/>
        <pc:sldMkLst>
          <pc:docMk/>
          <pc:sldMk cId="3282101529" sldId="273"/>
        </pc:sldMkLst>
        <pc:picChg chg="mod">
          <ac:chgData name="Rayon King" userId="ae503fad8a306774" providerId="LiveId" clId="{1C726A5F-A4DC-439E-8F74-5B061E46C63D}" dt="2024-02-06T01:34:58.356" v="9" actId="14100"/>
          <ac:picMkLst>
            <pc:docMk/>
            <pc:sldMk cId="3282101529" sldId="273"/>
            <ac:picMk id="1026" creationId="{7EA769B5-8576-EE99-F3E8-9F0C93B27060}"/>
          </ac:picMkLst>
        </pc:picChg>
      </pc:sldChg>
      <pc:sldChg chg="addSp delSp modSp mod">
        <pc:chgData name="Rayon King" userId="ae503fad8a306774" providerId="LiveId" clId="{1C726A5F-A4DC-439E-8F74-5B061E46C63D}" dt="2024-02-06T23:23:24.606" v="858" actId="20577"/>
        <pc:sldMkLst>
          <pc:docMk/>
          <pc:sldMk cId="4032159695" sldId="274"/>
        </pc:sldMkLst>
        <pc:spChg chg="add mod">
          <ac:chgData name="Rayon King" userId="ae503fad8a306774" providerId="LiveId" clId="{1C726A5F-A4DC-439E-8F74-5B061E46C63D}" dt="2024-02-06T23:23:24.606" v="858" actId="20577"/>
          <ac:spMkLst>
            <pc:docMk/>
            <pc:sldMk cId="4032159695" sldId="274"/>
            <ac:spMk id="4" creationId="{734D2992-DEEA-7400-F4DC-56E7F01FFF8B}"/>
          </ac:spMkLst>
        </pc:spChg>
        <pc:spChg chg="mod">
          <ac:chgData name="Rayon King" userId="ae503fad8a306774" providerId="LiveId" clId="{1C726A5F-A4DC-439E-8F74-5B061E46C63D}" dt="2024-02-06T01:33:57.666" v="6" actId="20577"/>
          <ac:spMkLst>
            <pc:docMk/>
            <pc:sldMk cId="4032159695" sldId="274"/>
            <ac:spMk id="10" creationId="{96367165-927B-881B-1CAC-12D2868A3B25}"/>
          </ac:spMkLst>
        </pc:spChg>
        <pc:spChg chg="del">
          <ac:chgData name="Rayon King" userId="ae503fad8a306774" providerId="LiveId" clId="{1C726A5F-A4DC-439E-8F74-5B061E46C63D}" dt="2024-02-06T01:33:17.956" v="0" actId="478"/>
          <ac:spMkLst>
            <pc:docMk/>
            <pc:sldMk cId="4032159695" sldId="274"/>
            <ac:spMk id="1031" creationId="{2FC73D08-77AA-765F-E9F8-83ADCFBB4674}"/>
          </ac:spMkLst>
        </pc:spChg>
        <pc:picChg chg="mod">
          <ac:chgData name="Rayon King" userId="ae503fad8a306774" providerId="LiveId" clId="{1C726A5F-A4DC-439E-8F74-5B061E46C63D}" dt="2024-02-06T01:59:13.640" v="357" actId="14100"/>
          <ac:picMkLst>
            <pc:docMk/>
            <pc:sldMk cId="4032159695" sldId="274"/>
            <ac:picMk id="3" creationId="{2CE0FA4D-C685-00BA-72BF-F72AA60B4C47}"/>
          </ac:picMkLst>
        </pc:picChg>
        <pc:picChg chg="mod">
          <ac:chgData name="Rayon King" userId="ae503fad8a306774" providerId="LiveId" clId="{1C726A5F-A4DC-439E-8F74-5B061E46C63D}" dt="2024-02-06T01:33:37.589" v="5" actId="1076"/>
          <ac:picMkLst>
            <pc:docMk/>
            <pc:sldMk cId="4032159695" sldId="274"/>
            <ac:picMk id="3" creationId="{9F7BC95C-28EE-12D2-0332-DFC0B7DD8F03}"/>
          </ac:picMkLst>
        </pc:picChg>
        <pc:picChg chg="del mod">
          <ac:chgData name="Rayon King" userId="ae503fad8a306774" providerId="LiveId" clId="{1C726A5F-A4DC-439E-8F74-5B061E46C63D}" dt="2024-02-06T01:58:22.206" v="351" actId="478"/>
          <ac:picMkLst>
            <pc:docMk/>
            <pc:sldMk cId="4032159695" sldId="274"/>
            <ac:picMk id="5" creationId="{79C6C930-911C-9E0D-E0CA-30246C4B06BB}"/>
          </ac:picMkLst>
        </pc:picChg>
        <pc:picChg chg="add">
          <ac:chgData name="Rayon King" userId="ae503fad8a306774" providerId="LiveId" clId="{1C726A5F-A4DC-439E-8F74-5B061E46C63D}" dt="2024-02-06T01:58:28.921" v="352"/>
          <ac:picMkLst>
            <pc:docMk/>
            <pc:sldMk cId="4032159695" sldId="274"/>
            <ac:picMk id="6" creationId="{2CE0FA4D-C685-00BA-72BF-F72AA60B4C47}"/>
          </ac:picMkLst>
        </pc:picChg>
        <pc:picChg chg="del mod">
          <ac:chgData name="Rayon King" userId="ae503fad8a306774" providerId="LiveId" clId="{1C726A5F-A4DC-439E-8F74-5B061E46C63D}" dt="2024-02-06T01:58:34.797" v="355" actId="478"/>
          <ac:picMkLst>
            <pc:docMk/>
            <pc:sldMk cId="4032159695" sldId="274"/>
            <ac:picMk id="6" creationId="{5CE9F4DC-76B7-5FB6-0E18-D82620BB9D08}"/>
          </ac:picMkLst>
        </pc:picChg>
      </pc:sldChg>
    </pc:docChg>
  </pc:docChgLst>
  <pc:docChgLst>
    <pc:chgData name="Guest User" providerId="Windows Live" clId="Web-{6FCCA975-94F7-4BD6-8244-CB7F018D47C1}"/>
    <pc:docChg chg="modSld sldOrd modSection">
      <pc:chgData name="Guest User" userId="" providerId="Windows Live" clId="Web-{6FCCA975-94F7-4BD6-8244-CB7F018D47C1}" dt="2024-02-06T23:25:45.457" v="1417" actId="1076"/>
      <pc:docMkLst>
        <pc:docMk/>
      </pc:docMkLst>
      <pc:sldChg chg="addSp delSp modSp ord">
        <pc:chgData name="Guest User" userId="" providerId="Windows Live" clId="Web-{6FCCA975-94F7-4BD6-8244-CB7F018D47C1}" dt="2024-02-06T22:53:48.244" v="1262"/>
        <pc:sldMkLst>
          <pc:docMk/>
          <pc:sldMk cId="3805164132" sldId="257"/>
        </pc:sldMkLst>
        <pc:spChg chg="mod">
          <ac:chgData name="Guest User" userId="" providerId="Windows Live" clId="Web-{6FCCA975-94F7-4BD6-8244-CB7F018D47C1}" dt="2024-02-06T17:28:26.990" v="446" actId="14100"/>
          <ac:spMkLst>
            <pc:docMk/>
            <pc:sldMk cId="3805164132" sldId="257"/>
            <ac:spMk id="3" creationId="{F0495D9B-1C30-46A7-AC78-0AD00F70BCAE}"/>
          </ac:spMkLst>
        </pc:spChg>
        <pc:spChg chg="add del mod">
          <ac:chgData name="Guest User" userId="" providerId="Windows Live" clId="Web-{6FCCA975-94F7-4BD6-8244-CB7F018D47C1}" dt="2024-02-06T17:07:44.002" v="340"/>
          <ac:spMkLst>
            <pc:docMk/>
            <pc:sldMk cId="3805164132" sldId="257"/>
            <ac:spMk id="5" creationId="{B9CBD87C-1981-F622-C101-3B9E2BC2C4A4}"/>
          </ac:spMkLst>
        </pc:spChg>
        <pc:spChg chg="add del mod">
          <ac:chgData name="Guest User" userId="" providerId="Windows Live" clId="Web-{6FCCA975-94F7-4BD6-8244-CB7F018D47C1}" dt="2024-02-06T17:11:17.203" v="359"/>
          <ac:spMkLst>
            <pc:docMk/>
            <pc:sldMk cId="3805164132" sldId="257"/>
            <ac:spMk id="15" creationId="{434B0857-10E3-D674-8FA4-8B156E8B8D3D}"/>
          </ac:spMkLst>
        </pc:spChg>
        <pc:picChg chg="add del mod">
          <ac:chgData name="Guest User" userId="" providerId="Windows Live" clId="Web-{6FCCA975-94F7-4BD6-8244-CB7F018D47C1}" dt="2024-02-06T17:07:42.736" v="339"/>
          <ac:picMkLst>
            <pc:docMk/>
            <pc:sldMk cId="3805164132" sldId="257"/>
            <ac:picMk id="8" creationId="{EAA43F4B-BC18-F4B8-EFF9-99B163F929DD}"/>
          </ac:picMkLst>
        </pc:picChg>
        <pc:picChg chg="add del mod">
          <ac:chgData name="Guest User" userId="" providerId="Windows Live" clId="Web-{6FCCA975-94F7-4BD6-8244-CB7F018D47C1}" dt="2024-02-06T17:11:17.203" v="359"/>
          <ac:picMkLst>
            <pc:docMk/>
            <pc:sldMk cId="3805164132" sldId="257"/>
            <ac:picMk id="9" creationId="{945B1BB8-49E7-4A38-B10A-734F467CE26E}"/>
          </ac:picMkLst>
        </pc:picChg>
        <pc:picChg chg="add del mod ord">
          <ac:chgData name="Guest User" userId="" providerId="Windows Live" clId="Web-{6FCCA975-94F7-4BD6-8244-CB7F018D47C1}" dt="2024-02-06T17:07:35.110" v="334"/>
          <ac:picMkLst>
            <pc:docMk/>
            <pc:sldMk cId="3805164132" sldId="257"/>
            <ac:picMk id="10" creationId="{D783C23D-B97A-912C-067B-9D742652C0F6}"/>
          </ac:picMkLst>
        </pc:picChg>
        <pc:picChg chg="add del mod">
          <ac:chgData name="Guest User" userId="" providerId="Windows Live" clId="Web-{6FCCA975-94F7-4BD6-8244-CB7F018D47C1}" dt="2024-02-06T17:11:21.610" v="360"/>
          <ac:picMkLst>
            <pc:docMk/>
            <pc:sldMk cId="3805164132" sldId="257"/>
            <ac:picMk id="13" creationId="{7067D7E0-D933-5DA2-5134-635BB46F16FC}"/>
          </ac:picMkLst>
        </pc:picChg>
        <pc:picChg chg="add del mod ord">
          <ac:chgData name="Guest User" userId="" providerId="Windows Live" clId="Web-{6FCCA975-94F7-4BD6-8244-CB7F018D47C1}" dt="2024-02-06T17:11:14.203" v="356"/>
          <ac:picMkLst>
            <pc:docMk/>
            <pc:sldMk cId="3805164132" sldId="257"/>
            <ac:picMk id="16" creationId="{583E7408-0E41-5E87-45F8-FA6E559CBFB9}"/>
          </ac:picMkLst>
        </pc:picChg>
      </pc:sldChg>
      <pc:sldChg chg="addSp delSp modSp ord">
        <pc:chgData name="Guest User" userId="" providerId="Windows Live" clId="Web-{6FCCA975-94F7-4BD6-8244-CB7F018D47C1}" dt="2024-02-06T17:31:27.408" v="455"/>
        <pc:sldMkLst>
          <pc:docMk/>
          <pc:sldMk cId="3980136776" sldId="259"/>
        </pc:sldMkLst>
        <pc:spChg chg="add del mod">
          <ac:chgData name="Guest User" userId="" providerId="Windows Live" clId="Web-{6FCCA975-94F7-4BD6-8244-CB7F018D47C1}" dt="2024-02-06T17:29:02.711" v="447"/>
          <ac:spMkLst>
            <pc:docMk/>
            <pc:sldMk cId="3980136776" sldId="259"/>
            <ac:spMk id="4" creationId="{C89189F6-9EBB-DBAA-25B8-86F22A84BE1F}"/>
          </ac:spMkLst>
        </pc:spChg>
        <pc:spChg chg="mod">
          <ac:chgData name="Guest User" userId="" providerId="Windows Live" clId="Web-{6FCCA975-94F7-4BD6-8244-CB7F018D47C1}" dt="2024-02-06T17:19:08.562" v="397" actId="14100"/>
          <ac:spMkLst>
            <pc:docMk/>
            <pc:sldMk cId="3980136776" sldId="259"/>
            <ac:spMk id="14" creationId="{9C838D91-2BF9-4595-90F6-6E2D751F6F13}"/>
          </ac:spMkLst>
        </pc:spChg>
      </pc:sldChg>
      <pc:sldChg chg="addSp delSp modSp ord">
        <pc:chgData name="Guest User" userId="" providerId="Windows Live" clId="Web-{6FCCA975-94F7-4BD6-8244-CB7F018D47C1}" dt="2024-02-06T23:25:45.457" v="1417" actId="1076"/>
        <pc:sldMkLst>
          <pc:docMk/>
          <pc:sldMk cId="275256533" sldId="260"/>
        </pc:sldMkLst>
        <pc:spChg chg="mod">
          <ac:chgData name="Guest User" userId="" providerId="Windows Live" clId="Web-{6FCCA975-94F7-4BD6-8244-CB7F018D47C1}" dt="2024-02-06T23:25:45.457" v="1417" actId="1076"/>
          <ac:spMkLst>
            <pc:docMk/>
            <pc:sldMk cId="275256533" sldId="260"/>
            <ac:spMk id="2" creationId="{84E592F8-8CA0-4216-808E-BCF1E34D38DA}"/>
          </ac:spMkLst>
        </pc:spChg>
        <pc:spChg chg="mod">
          <ac:chgData name="Guest User" userId="" providerId="Windows Live" clId="Web-{6FCCA975-94F7-4BD6-8244-CB7F018D47C1}" dt="2024-02-06T23:25:38.692" v="1415" actId="1076"/>
          <ac:spMkLst>
            <pc:docMk/>
            <pc:sldMk cId="275256533" sldId="260"/>
            <ac:spMk id="3" creationId="{5DB065D3-BB45-4A0E-A1BC-1FAA24968BA8}"/>
          </ac:spMkLst>
        </pc:spChg>
        <pc:spChg chg="add del mod">
          <ac:chgData name="Guest User" userId="" providerId="Windows Live" clId="Web-{6FCCA975-94F7-4BD6-8244-CB7F018D47C1}" dt="2024-02-06T23:25:35.723" v="1414"/>
          <ac:spMkLst>
            <pc:docMk/>
            <pc:sldMk cId="275256533" sldId="260"/>
            <ac:spMk id="4" creationId="{6FF6CAB6-0A22-5A97-6561-C770FA36806D}"/>
          </ac:spMkLst>
        </pc:spChg>
      </pc:sldChg>
      <pc:sldChg chg="modSp ord">
        <pc:chgData name="Guest User" userId="" providerId="Windows Live" clId="Web-{6FCCA975-94F7-4BD6-8244-CB7F018D47C1}" dt="2024-02-06T23:08:50.593" v="1309" actId="20577"/>
        <pc:sldMkLst>
          <pc:docMk/>
          <pc:sldMk cId="2261619712" sldId="263"/>
        </pc:sldMkLst>
        <pc:spChg chg="mod">
          <ac:chgData name="Guest User" userId="" providerId="Windows Live" clId="Web-{6FCCA975-94F7-4BD6-8244-CB7F018D47C1}" dt="2024-02-06T22:21:47.874" v="861" actId="14100"/>
          <ac:spMkLst>
            <pc:docMk/>
            <pc:sldMk cId="2261619712" sldId="263"/>
            <ac:spMk id="2" creationId="{9540FB38-0113-4F80-BBD4-A9C97FF40720}"/>
          </ac:spMkLst>
        </pc:spChg>
        <pc:spChg chg="mod">
          <ac:chgData name="Guest User" userId="" providerId="Windows Live" clId="Web-{6FCCA975-94F7-4BD6-8244-CB7F018D47C1}" dt="2024-02-06T23:08:50.593" v="1309" actId="20577"/>
          <ac:spMkLst>
            <pc:docMk/>
            <pc:sldMk cId="2261619712" sldId="263"/>
            <ac:spMk id="3" creationId="{75982AA6-9E74-43FC-B452-142C7571DCCC}"/>
          </ac:spMkLst>
        </pc:spChg>
      </pc:sldChg>
      <pc:sldChg chg="addSp delSp modSp ord">
        <pc:chgData name="Guest User" userId="" providerId="Windows Live" clId="Web-{6FCCA975-94F7-4BD6-8244-CB7F018D47C1}" dt="2024-02-06T17:22:36.076" v="418" actId="20577"/>
        <pc:sldMkLst>
          <pc:docMk/>
          <pc:sldMk cId="1715400757" sldId="264"/>
        </pc:sldMkLst>
        <pc:spChg chg="add del">
          <ac:chgData name="Guest User" userId="" providerId="Windows Live" clId="Web-{6FCCA975-94F7-4BD6-8244-CB7F018D47C1}" dt="2024-02-06T17:21:02.367" v="407"/>
          <ac:spMkLst>
            <pc:docMk/>
            <pc:sldMk cId="1715400757" sldId="264"/>
            <ac:spMk id="3" creationId="{88FE653B-2BF8-B38B-DFBC-B5F6289E2DA5}"/>
          </ac:spMkLst>
        </pc:spChg>
        <pc:spChg chg="mod">
          <ac:chgData name="Guest User" userId="" providerId="Windows Live" clId="Web-{6FCCA975-94F7-4BD6-8244-CB7F018D47C1}" dt="2024-02-06T17:22:36.076" v="418" actId="20577"/>
          <ac:spMkLst>
            <pc:docMk/>
            <pc:sldMk cId="1715400757" sldId="264"/>
            <ac:spMk id="4" creationId="{DFFA8F6C-85B2-40F8-9392-16F12DC2D8CA}"/>
          </ac:spMkLst>
        </pc:spChg>
      </pc:sldChg>
      <pc:sldChg chg="modSp ord">
        <pc:chgData name="Guest User" userId="" providerId="Windows Live" clId="Web-{6FCCA975-94F7-4BD6-8244-CB7F018D47C1}" dt="2024-02-06T23:09:16.874" v="1311"/>
        <pc:sldMkLst>
          <pc:docMk/>
          <pc:sldMk cId="1721841647" sldId="266"/>
        </pc:sldMkLst>
        <pc:spChg chg="mod">
          <ac:chgData name="Guest User" userId="" providerId="Windows Live" clId="Web-{6FCCA975-94F7-4BD6-8244-CB7F018D47C1}" dt="2024-02-06T22:34:13.504" v="1194" actId="20577"/>
          <ac:spMkLst>
            <pc:docMk/>
            <pc:sldMk cId="1721841647" sldId="266"/>
            <ac:spMk id="10" creationId="{96367165-927B-881B-1CAC-12D2868A3B25}"/>
          </ac:spMkLst>
        </pc:spChg>
      </pc:sldChg>
      <pc:sldChg chg="addSp delSp modSp ord">
        <pc:chgData name="Guest User" userId="" providerId="Windows Live" clId="Web-{6FCCA975-94F7-4BD6-8244-CB7F018D47C1}" dt="2024-02-06T23:13:09.063" v="1404" actId="20577"/>
        <pc:sldMkLst>
          <pc:docMk/>
          <pc:sldMk cId="2809739222" sldId="269"/>
        </pc:sldMkLst>
        <pc:spChg chg="mod">
          <ac:chgData name="Guest User" userId="" providerId="Windows Live" clId="Web-{6FCCA975-94F7-4BD6-8244-CB7F018D47C1}" dt="2024-02-06T17:26:46.468" v="445" actId="14100"/>
          <ac:spMkLst>
            <pc:docMk/>
            <pc:sldMk cId="2809739222" sldId="269"/>
            <ac:spMk id="2" creationId="{CC4FDDF4-5E5F-4266-BD01-618D384D0E9F}"/>
          </ac:spMkLst>
        </pc:spChg>
        <pc:spChg chg="mod">
          <ac:chgData name="Guest User" userId="" providerId="Windows Live" clId="Web-{6FCCA975-94F7-4BD6-8244-CB7F018D47C1}" dt="2024-02-06T23:13:09.063" v="1404" actId="20577"/>
          <ac:spMkLst>
            <pc:docMk/>
            <pc:sldMk cId="2809739222" sldId="269"/>
            <ac:spMk id="3" creationId="{C86A883B-8665-48D9-9BB4-5C046036F62E}"/>
          </ac:spMkLst>
        </pc:spChg>
        <pc:spChg chg="add del mod">
          <ac:chgData name="Guest User" userId="" providerId="Windows Live" clId="Web-{6FCCA975-94F7-4BD6-8244-CB7F018D47C1}" dt="2024-02-06T17:13:06.304" v="376"/>
          <ac:spMkLst>
            <pc:docMk/>
            <pc:sldMk cId="2809739222" sldId="269"/>
            <ac:spMk id="8" creationId="{B6E21082-426B-AEC2-B372-3A252655FA68}"/>
          </ac:spMkLst>
        </pc:spChg>
        <pc:spChg chg="del">
          <ac:chgData name="Guest User" userId="" providerId="Windows Live" clId="Web-{6FCCA975-94F7-4BD6-8244-CB7F018D47C1}" dt="2024-02-06T17:02:00.041" v="252"/>
          <ac:spMkLst>
            <pc:docMk/>
            <pc:sldMk cId="2809739222" sldId="269"/>
            <ac:spMk id="10" creationId="{CC29D7F5-5489-DD67-A5E8-360C3B822B27}"/>
          </ac:spMkLst>
        </pc:spChg>
        <pc:spChg chg="del mod">
          <ac:chgData name="Guest User" userId="" providerId="Windows Live" clId="Web-{6FCCA975-94F7-4BD6-8244-CB7F018D47C1}" dt="2024-02-06T17:22:48.014" v="421"/>
          <ac:spMkLst>
            <pc:docMk/>
            <pc:sldMk cId="2809739222" sldId="269"/>
            <ac:spMk id="11" creationId="{EEF02178-D437-443B-87D5-5E6B8F763F5C}"/>
          </ac:spMkLst>
        </pc:spChg>
        <pc:spChg chg="add del mod">
          <ac:chgData name="Guest User" userId="" providerId="Windows Live" clId="Web-{6FCCA975-94F7-4BD6-8244-CB7F018D47C1}" dt="2024-02-06T17:13:07.257" v="377"/>
          <ac:spMkLst>
            <pc:docMk/>
            <pc:sldMk cId="2809739222" sldId="269"/>
            <ac:spMk id="13" creationId="{64B71B83-0818-1335-0791-BB398D5371C5}"/>
          </ac:spMkLst>
        </pc:spChg>
        <pc:picChg chg="add del mod ord">
          <ac:chgData name="Guest User" userId="" providerId="Windows Live" clId="Web-{6FCCA975-94F7-4BD6-8244-CB7F018D47C1}" dt="2024-02-06T17:13:05.398" v="375"/>
          <ac:picMkLst>
            <pc:docMk/>
            <pc:sldMk cId="2809739222" sldId="269"/>
            <ac:picMk id="4" creationId="{8A8D8D29-F029-1D21-5C20-2137E9BAE007}"/>
          </ac:picMkLst>
        </pc:picChg>
        <pc:picChg chg="add mod">
          <ac:chgData name="Guest User" userId="" providerId="Windows Live" clId="Web-{6FCCA975-94F7-4BD6-8244-CB7F018D47C1}" dt="2024-02-06T17:23:06.547" v="425" actId="14100"/>
          <ac:picMkLst>
            <pc:docMk/>
            <pc:sldMk cId="2809739222" sldId="269"/>
            <ac:picMk id="5" creationId="{12ECD637-DA14-9C4D-DA98-673BF468E145}"/>
          </ac:picMkLst>
        </pc:picChg>
        <pc:picChg chg="del">
          <ac:chgData name="Guest User" userId="" providerId="Windows Live" clId="Web-{6FCCA975-94F7-4BD6-8244-CB7F018D47C1}" dt="2024-02-06T17:13:04.616" v="373"/>
          <ac:picMkLst>
            <pc:docMk/>
            <pc:sldMk cId="2809739222" sldId="269"/>
            <ac:picMk id="6" creationId="{E6E4805E-E7F4-32F1-6F7B-60443B8DF6AA}"/>
          </ac:picMkLst>
        </pc:picChg>
      </pc:sldChg>
      <pc:sldChg chg="ord">
        <pc:chgData name="Guest User" userId="" providerId="Windows Live" clId="Web-{6FCCA975-94F7-4BD6-8244-CB7F018D47C1}" dt="2024-02-06T17:08:05.659" v="343"/>
        <pc:sldMkLst>
          <pc:docMk/>
          <pc:sldMk cId="1508071221" sldId="270"/>
        </pc:sldMkLst>
      </pc:sldChg>
      <pc:sldChg chg="ord">
        <pc:chgData name="Guest User" userId="" providerId="Windows Live" clId="Web-{6FCCA975-94F7-4BD6-8244-CB7F018D47C1}" dt="2024-02-06T16:55:20.218" v="151"/>
        <pc:sldMkLst>
          <pc:docMk/>
          <pc:sldMk cId="3771739300" sldId="271"/>
        </pc:sldMkLst>
      </pc:sldChg>
      <pc:sldChg chg="addSp delSp modSp ord">
        <pc:chgData name="Guest User" userId="" providerId="Windows Live" clId="Web-{6FCCA975-94F7-4BD6-8244-CB7F018D47C1}" dt="2024-02-06T22:32:31.769" v="1154" actId="1076"/>
        <pc:sldMkLst>
          <pc:docMk/>
          <pc:sldMk cId="3282101529" sldId="273"/>
        </pc:sldMkLst>
        <pc:spChg chg="mod">
          <ac:chgData name="Guest User" userId="" providerId="Windows Live" clId="Web-{6FCCA975-94F7-4BD6-8244-CB7F018D47C1}" dt="2024-02-06T22:17:14.076" v="839" actId="20577"/>
          <ac:spMkLst>
            <pc:docMk/>
            <pc:sldMk cId="3282101529" sldId="273"/>
            <ac:spMk id="10" creationId="{96367165-927B-881B-1CAC-12D2868A3B25}"/>
          </ac:spMkLst>
        </pc:spChg>
        <pc:picChg chg="add del mod">
          <ac:chgData name="Guest User" userId="" providerId="Windows Live" clId="Web-{6FCCA975-94F7-4BD6-8244-CB7F018D47C1}" dt="2024-02-06T22:31:52.003" v="1148"/>
          <ac:picMkLst>
            <pc:docMk/>
            <pc:sldMk cId="3282101529" sldId="273"/>
            <ac:picMk id="3" creationId="{95269D76-5F49-F636-070D-4993D61C31F8}"/>
          </ac:picMkLst>
        </pc:picChg>
        <pc:picChg chg="add mod">
          <ac:chgData name="Guest User" userId="" providerId="Windows Live" clId="Web-{6FCCA975-94F7-4BD6-8244-CB7F018D47C1}" dt="2024-02-06T22:32:31.769" v="1154" actId="1076"/>
          <ac:picMkLst>
            <pc:docMk/>
            <pc:sldMk cId="3282101529" sldId="273"/>
            <ac:picMk id="4" creationId="{8E2C21D5-E93B-3B5C-0489-B4B82A3E6FFD}"/>
          </ac:picMkLst>
        </pc:picChg>
        <pc:picChg chg="del">
          <ac:chgData name="Guest User" userId="" providerId="Windows Live" clId="Web-{6FCCA975-94F7-4BD6-8244-CB7F018D47C1}" dt="2024-02-06T16:39:26.515" v="0"/>
          <ac:picMkLst>
            <pc:docMk/>
            <pc:sldMk cId="3282101529" sldId="273"/>
            <ac:picMk id="1026" creationId="{7EA769B5-8576-EE99-F3E8-9F0C93B27060}"/>
          </ac:picMkLst>
        </pc:picChg>
      </pc:sldChg>
      <pc:sldChg chg="modSp ord">
        <pc:chgData name="Guest User" userId="" providerId="Windows Live" clId="Web-{6FCCA975-94F7-4BD6-8244-CB7F018D47C1}" dt="2024-02-06T23:06:59.764" v="1269" actId="20577"/>
        <pc:sldMkLst>
          <pc:docMk/>
          <pc:sldMk cId="4032159695" sldId="274"/>
        </pc:sldMkLst>
        <pc:spChg chg="mod">
          <ac:chgData name="Guest User" userId="" providerId="Windows Live" clId="Web-{6FCCA975-94F7-4BD6-8244-CB7F018D47C1}" dt="2024-02-06T23:06:59.764" v="1269" actId="20577"/>
          <ac:spMkLst>
            <pc:docMk/>
            <pc:sldMk cId="4032159695" sldId="274"/>
            <ac:spMk id="4" creationId="{734D2992-DEEA-7400-F4DC-56E7F01FFF8B}"/>
          </ac:spMkLst>
        </pc:spChg>
      </pc:sldChg>
      <pc:sldChg chg="modSp ord">
        <pc:chgData name="Guest User" userId="" providerId="Windows Live" clId="Web-{6FCCA975-94F7-4BD6-8244-CB7F018D47C1}" dt="2024-02-06T23:05:28.373" v="1266" actId="20577"/>
        <pc:sldMkLst>
          <pc:docMk/>
          <pc:sldMk cId="1910694003" sldId="275"/>
        </pc:sldMkLst>
        <pc:spChg chg="mod">
          <ac:chgData name="Guest User" userId="" providerId="Windows Live" clId="Web-{6FCCA975-94F7-4BD6-8244-CB7F018D47C1}" dt="2024-02-06T23:05:28.373" v="1266" actId="20577"/>
          <ac:spMkLst>
            <pc:docMk/>
            <pc:sldMk cId="1910694003" sldId="275"/>
            <ac:spMk id="10" creationId="{96367165-927B-881B-1CAC-12D2868A3B25}"/>
          </ac:spMkLst>
        </pc:spChg>
      </pc:sldChg>
      <pc:sldChg chg="modSp ord">
        <pc:chgData name="Guest User" userId="" providerId="Windows Live" clId="Web-{6FCCA975-94F7-4BD6-8244-CB7F018D47C1}" dt="2024-02-06T22:06:47.213" v="631" actId="20577"/>
        <pc:sldMkLst>
          <pc:docMk/>
          <pc:sldMk cId="1393674134" sldId="276"/>
        </pc:sldMkLst>
        <pc:spChg chg="mod">
          <ac:chgData name="Guest User" userId="" providerId="Windows Live" clId="Web-{6FCCA975-94F7-4BD6-8244-CB7F018D47C1}" dt="2024-02-06T22:06:47.213" v="631" actId="20577"/>
          <ac:spMkLst>
            <pc:docMk/>
            <pc:sldMk cId="1393674134" sldId="276"/>
            <ac:spMk id="26" creationId="{6086C9E5-0BAB-28EC-A39A-51C1F8F687C8}"/>
          </ac:spMkLst>
        </pc:spChg>
      </pc:sldChg>
      <pc:sldChg chg="modSp ord">
        <pc:chgData name="Guest User" userId="" providerId="Windows Live" clId="Web-{6FCCA975-94F7-4BD6-8244-CB7F018D47C1}" dt="2024-02-06T22:06:32.963" v="626" actId="20577"/>
        <pc:sldMkLst>
          <pc:docMk/>
          <pc:sldMk cId="4087731513" sldId="277"/>
        </pc:sldMkLst>
        <pc:spChg chg="mod">
          <ac:chgData name="Guest User" userId="" providerId="Windows Live" clId="Web-{6FCCA975-94F7-4BD6-8244-CB7F018D47C1}" dt="2024-02-06T22:06:32.963" v="626" actId="20577"/>
          <ac:spMkLst>
            <pc:docMk/>
            <pc:sldMk cId="4087731513" sldId="277"/>
            <ac:spMk id="26" creationId="{6086C9E5-0BAB-28EC-A39A-51C1F8F687C8}"/>
          </ac:spMkLst>
        </pc:spChg>
      </pc:sldChg>
    </pc:docChg>
  </pc:docChgLst>
  <pc:docChgLst>
    <pc:chgData name="Jessica Guinn" userId="e3a944e082fa576e" providerId="LiveId" clId="{4DF800C7-4BEB-4A6D-93A2-FAAAB9540311}"/>
    <pc:docChg chg="undo custSel addSld delSld modSld sldOrd addSection modSection">
      <pc:chgData name="Jessica Guinn" userId="e3a944e082fa576e" providerId="LiveId" clId="{4DF800C7-4BEB-4A6D-93A2-FAAAB9540311}" dt="2024-02-06T23:24:41.251" v="4888" actId="14100"/>
      <pc:docMkLst>
        <pc:docMk/>
      </pc:docMkLst>
      <pc:sldChg chg="delSp modSp mod">
        <pc:chgData name="Jessica Guinn" userId="e3a944e082fa576e" providerId="LiveId" clId="{4DF800C7-4BEB-4A6D-93A2-FAAAB9540311}" dt="2024-02-06T23:24:41.251" v="4888" actId="14100"/>
        <pc:sldMkLst>
          <pc:docMk/>
          <pc:sldMk cId="3805164132" sldId="257"/>
        </pc:sldMkLst>
        <pc:spChg chg="mod">
          <ac:chgData name="Jessica Guinn" userId="e3a944e082fa576e" providerId="LiveId" clId="{4DF800C7-4BEB-4A6D-93A2-FAAAB9540311}" dt="2024-02-05T01:24:22.650" v="875" actId="14100"/>
          <ac:spMkLst>
            <pc:docMk/>
            <pc:sldMk cId="3805164132" sldId="257"/>
            <ac:spMk id="2" creationId="{582BCEE0-AF33-4B8B-9622-2A50B4FD62C5}"/>
          </ac:spMkLst>
        </pc:spChg>
        <pc:spChg chg="mod">
          <ac:chgData name="Jessica Guinn" userId="e3a944e082fa576e" providerId="LiveId" clId="{4DF800C7-4BEB-4A6D-93A2-FAAAB9540311}" dt="2024-02-06T23:24:41.251" v="4888" actId="14100"/>
          <ac:spMkLst>
            <pc:docMk/>
            <pc:sldMk cId="3805164132" sldId="257"/>
            <ac:spMk id="3" creationId="{F0495D9B-1C30-46A7-AC78-0AD00F70BCAE}"/>
          </ac:spMkLst>
        </pc:spChg>
        <pc:spChg chg="del">
          <ac:chgData name="Jessica Guinn" userId="e3a944e082fa576e" providerId="LiveId" clId="{4DF800C7-4BEB-4A6D-93A2-FAAAB9540311}" dt="2024-02-06T02:32:11.570" v="3474" actId="478"/>
          <ac:spMkLst>
            <pc:docMk/>
            <pc:sldMk cId="3805164132" sldId="257"/>
            <ac:spMk id="11" creationId="{6AA17CD5-6A6E-4EE4-BD68-9B358654D56D}"/>
          </ac:spMkLst>
        </pc:spChg>
      </pc:sldChg>
      <pc:sldChg chg="modSp mod">
        <pc:chgData name="Jessica Guinn" userId="e3a944e082fa576e" providerId="LiveId" clId="{4DF800C7-4BEB-4A6D-93A2-FAAAB9540311}" dt="2024-02-05T23:16:21.057" v="1143" actId="20577"/>
        <pc:sldMkLst>
          <pc:docMk/>
          <pc:sldMk cId="3980136776" sldId="259"/>
        </pc:sldMkLst>
        <pc:spChg chg="mod">
          <ac:chgData name="Jessica Guinn" userId="e3a944e082fa576e" providerId="LiveId" clId="{4DF800C7-4BEB-4A6D-93A2-FAAAB9540311}" dt="2024-02-05T01:24:52.584" v="877" actId="14100"/>
          <ac:spMkLst>
            <pc:docMk/>
            <pc:sldMk cId="3980136776" sldId="259"/>
            <ac:spMk id="2" creationId="{033C271D-D3EB-4A78-9929-4B8E740B50B4}"/>
          </ac:spMkLst>
        </pc:spChg>
        <pc:spChg chg="mod">
          <ac:chgData name="Jessica Guinn" userId="e3a944e082fa576e" providerId="LiveId" clId="{4DF800C7-4BEB-4A6D-93A2-FAAAB9540311}" dt="2024-02-05T23:16:21.057" v="1143" actId="20577"/>
          <ac:spMkLst>
            <pc:docMk/>
            <pc:sldMk cId="3980136776" sldId="259"/>
            <ac:spMk id="3" creationId="{F210F1C6-68F4-48F7-97E9-343EE7513674}"/>
          </ac:spMkLst>
        </pc:spChg>
      </pc:sldChg>
      <pc:sldChg chg="delSp modSp add del mod ord">
        <pc:chgData name="Jessica Guinn" userId="e3a944e082fa576e" providerId="LiveId" clId="{4DF800C7-4BEB-4A6D-93A2-FAAAB9540311}" dt="2024-02-06T22:24:23.786" v="4613" actId="20577"/>
        <pc:sldMkLst>
          <pc:docMk/>
          <pc:sldMk cId="275256533" sldId="260"/>
        </pc:sldMkLst>
        <pc:spChg chg="mod">
          <ac:chgData name="Jessica Guinn" userId="e3a944e082fa576e" providerId="LiveId" clId="{4DF800C7-4BEB-4A6D-93A2-FAAAB9540311}" dt="2024-02-06T21:21:28.403" v="4460" actId="20577"/>
          <ac:spMkLst>
            <pc:docMk/>
            <pc:sldMk cId="275256533" sldId="260"/>
            <ac:spMk id="2" creationId="{84E592F8-8CA0-4216-808E-BCF1E34D38DA}"/>
          </ac:spMkLst>
        </pc:spChg>
        <pc:spChg chg="mod">
          <ac:chgData name="Jessica Guinn" userId="e3a944e082fa576e" providerId="LiveId" clId="{4DF800C7-4BEB-4A6D-93A2-FAAAB9540311}" dt="2024-02-06T21:22:54.110" v="4564" actId="27636"/>
          <ac:spMkLst>
            <pc:docMk/>
            <pc:sldMk cId="275256533" sldId="260"/>
            <ac:spMk id="3" creationId="{5DB065D3-BB45-4A0E-A1BC-1FAA24968BA8}"/>
          </ac:spMkLst>
        </pc:spChg>
        <pc:spChg chg="del">
          <ac:chgData name="Jessica Guinn" userId="e3a944e082fa576e" providerId="LiveId" clId="{4DF800C7-4BEB-4A6D-93A2-FAAAB9540311}" dt="2024-02-06T01:55:51.094" v="3389" actId="478"/>
          <ac:spMkLst>
            <pc:docMk/>
            <pc:sldMk cId="275256533" sldId="260"/>
            <ac:spMk id="17" creationId="{97130022-5FA2-42CA-9F45-CF03F1375804}"/>
          </ac:spMkLst>
        </pc:spChg>
        <pc:spChg chg="mod">
          <ac:chgData name="Jessica Guinn" userId="e3a944e082fa576e" providerId="LiveId" clId="{4DF800C7-4BEB-4A6D-93A2-FAAAB9540311}" dt="2024-02-06T22:24:23.786" v="4613" actId="20577"/>
          <ac:spMkLst>
            <pc:docMk/>
            <pc:sldMk cId="275256533" sldId="260"/>
            <ac:spMk id="18" creationId="{F063B0D3-5484-4E9A-B4AE-2957B71E5027}"/>
          </ac:spMkLst>
        </pc:spChg>
      </pc:sldChg>
      <pc:sldChg chg="del ord">
        <pc:chgData name="Jessica Guinn" userId="e3a944e082fa576e" providerId="LiveId" clId="{4DF800C7-4BEB-4A6D-93A2-FAAAB9540311}" dt="2024-02-06T21:20:28.809" v="4445" actId="47"/>
        <pc:sldMkLst>
          <pc:docMk/>
          <pc:sldMk cId="3848018777" sldId="262"/>
        </pc:sldMkLst>
      </pc:sldChg>
      <pc:sldChg chg="addSp delSp modSp mod">
        <pc:chgData name="Jessica Guinn" userId="e3a944e082fa576e" providerId="LiveId" clId="{4DF800C7-4BEB-4A6D-93A2-FAAAB9540311}" dt="2024-02-06T22:24:18.149" v="4611" actId="20577"/>
        <pc:sldMkLst>
          <pc:docMk/>
          <pc:sldMk cId="2261619712" sldId="263"/>
        </pc:sldMkLst>
        <pc:spChg chg="mod">
          <ac:chgData name="Jessica Guinn" userId="e3a944e082fa576e" providerId="LiveId" clId="{4DF800C7-4BEB-4A6D-93A2-FAAAB9540311}" dt="2024-02-06T01:56:58.892" v="3406" actId="27636"/>
          <ac:spMkLst>
            <pc:docMk/>
            <pc:sldMk cId="2261619712" sldId="263"/>
            <ac:spMk id="2" creationId="{9540FB38-0113-4F80-BBD4-A9C97FF40720}"/>
          </ac:spMkLst>
        </pc:spChg>
        <pc:spChg chg="mod">
          <ac:chgData name="Jessica Guinn" userId="e3a944e082fa576e" providerId="LiveId" clId="{4DF800C7-4BEB-4A6D-93A2-FAAAB9540311}" dt="2024-02-06T21:24:03.121" v="4577" actId="33524"/>
          <ac:spMkLst>
            <pc:docMk/>
            <pc:sldMk cId="2261619712" sldId="263"/>
            <ac:spMk id="3" creationId="{75982AA6-9E74-43FC-B452-142C7571DCCC}"/>
          </ac:spMkLst>
        </pc:spChg>
        <pc:spChg chg="mod">
          <ac:chgData name="Jessica Guinn" userId="e3a944e082fa576e" providerId="LiveId" clId="{4DF800C7-4BEB-4A6D-93A2-FAAAB9540311}" dt="2024-02-06T22:24:18.149" v="4611" actId="20577"/>
          <ac:spMkLst>
            <pc:docMk/>
            <pc:sldMk cId="2261619712" sldId="263"/>
            <ac:spMk id="4" creationId="{5947942D-0E12-44A9-B67B-FD75E0E41F25}"/>
          </ac:spMkLst>
        </pc:spChg>
        <pc:spChg chg="add del mod">
          <ac:chgData name="Jessica Guinn" userId="e3a944e082fa576e" providerId="LiveId" clId="{4DF800C7-4BEB-4A6D-93A2-FAAAB9540311}" dt="2024-02-06T02:17:18.051" v="3455" actId="478"/>
          <ac:spMkLst>
            <pc:docMk/>
            <pc:sldMk cId="2261619712" sldId="263"/>
            <ac:spMk id="7" creationId="{07173AD8-E613-3E1B-9FE7-E5981F928344}"/>
          </ac:spMkLst>
        </pc:spChg>
        <pc:spChg chg="del">
          <ac:chgData name="Jessica Guinn" userId="e3a944e082fa576e" providerId="LiveId" clId="{4DF800C7-4BEB-4A6D-93A2-FAAAB9540311}" dt="2024-02-06T01:57:21.909" v="3407" actId="478"/>
          <ac:spMkLst>
            <pc:docMk/>
            <pc:sldMk cId="2261619712" sldId="263"/>
            <ac:spMk id="8" creationId="{D3E3ABAA-EBF5-4FC5-BEEE-FBA5A228E046}"/>
          </ac:spMkLst>
        </pc:spChg>
        <pc:picChg chg="del mod">
          <ac:chgData name="Jessica Guinn" userId="e3a944e082fa576e" providerId="LiveId" clId="{4DF800C7-4BEB-4A6D-93A2-FAAAB9540311}" dt="2024-02-06T02:17:15.588" v="3454" actId="478"/>
          <ac:picMkLst>
            <pc:docMk/>
            <pc:sldMk cId="2261619712" sldId="263"/>
            <ac:picMk id="6" creationId="{AC4A1F6E-E065-4C87-B012-9FBDEC8C1ED7}"/>
          </ac:picMkLst>
        </pc:picChg>
      </pc:sldChg>
      <pc:sldChg chg="addSp delSp modSp del mod ord">
        <pc:chgData name="Jessica Guinn" userId="e3a944e082fa576e" providerId="LiveId" clId="{4DF800C7-4BEB-4A6D-93A2-FAAAB9540311}" dt="2024-02-06T21:21:35.377" v="4461" actId="2696"/>
        <pc:sldMkLst>
          <pc:docMk/>
          <pc:sldMk cId="1715400757" sldId="264"/>
        </pc:sldMkLst>
        <pc:spChg chg="mod">
          <ac:chgData name="Jessica Guinn" userId="e3a944e082fa576e" providerId="LiveId" clId="{4DF800C7-4BEB-4A6D-93A2-FAAAB9540311}" dt="2024-02-06T02:06:43.813" v="3439" actId="20577"/>
          <ac:spMkLst>
            <pc:docMk/>
            <pc:sldMk cId="1715400757" sldId="264"/>
            <ac:spMk id="2" creationId="{619F56A6-A0B7-4AD3-A4A4-9522F249B031}"/>
          </ac:spMkLst>
        </pc:spChg>
        <pc:spChg chg="del">
          <ac:chgData name="Jessica Guinn" userId="e3a944e082fa576e" providerId="LiveId" clId="{4DF800C7-4BEB-4A6D-93A2-FAAAB9540311}" dt="2024-02-06T02:09:25.271" v="3449" actId="478"/>
          <ac:spMkLst>
            <pc:docMk/>
            <pc:sldMk cId="1715400757" sldId="264"/>
            <ac:spMk id="3" creationId="{F4E09964-5C29-4FD6-AB66-FC11856B4AF8}"/>
          </ac:spMkLst>
        </pc:spChg>
        <pc:spChg chg="mod">
          <ac:chgData name="Jessica Guinn" userId="e3a944e082fa576e" providerId="LiveId" clId="{4DF800C7-4BEB-4A6D-93A2-FAAAB9540311}" dt="2024-02-06T02:09:36.155" v="3452" actId="14100"/>
          <ac:spMkLst>
            <pc:docMk/>
            <pc:sldMk cId="1715400757" sldId="264"/>
            <ac:spMk id="4" creationId="{DFFA8F6C-85B2-40F8-9392-16F12DC2D8CA}"/>
          </ac:spMkLst>
        </pc:spChg>
        <pc:spChg chg="del">
          <ac:chgData name="Jessica Guinn" userId="e3a944e082fa576e" providerId="LiveId" clId="{4DF800C7-4BEB-4A6D-93A2-FAAAB9540311}" dt="2024-02-06T02:06:18.040" v="3420" actId="478"/>
          <ac:spMkLst>
            <pc:docMk/>
            <pc:sldMk cId="1715400757" sldId="264"/>
            <ac:spMk id="5" creationId="{86D629C6-DFC2-4FE6-9BC6-9CC5FAA30175}"/>
          </ac:spMkLst>
        </pc:spChg>
        <pc:spChg chg="del">
          <ac:chgData name="Jessica Guinn" userId="e3a944e082fa576e" providerId="LiveId" clId="{4DF800C7-4BEB-4A6D-93A2-FAAAB9540311}" dt="2024-02-06T02:06:11.575" v="3418" actId="478"/>
          <ac:spMkLst>
            <pc:docMk/>
            <pc:sldMk cId="1715400757" sldId="264"/>
            <ac:spMk id="6" creationId="{9CD48624-92E5-4A01-823A-A340A719ADBC}"/>
          </ac:spMkLst>
        </pc:spChg>
        <pc:spChg chg="del">
          <ac:chgData name="Jessica Guinn" userId="e3a944e082fa576e" providerId="LiveId" clId="{4DF800C7-4BEB-4A6D-93A2-FAAAB9540311}" dt="2024-02-06T02:06:25.589" v="3422" actId="478"/>
          <ac:spMkLst>
            <pc:docMk/>
            <pc:sldMk cId="1715400757" sldId="264"/>
            <ac:spMk id="8" creationId="{CCF3BEB4-74AE-46AA-B4D6-F74D0D1815C9}"/>
          </ac:spMkLst>
        </pc:spChg>
        <pc:spChg chg="add del mod">
          <ac:chgData name="Jessica Guinn" userId="e3a944e082fa576e" providerId="LiveId" clId="{4DF800C7-4BEB-4A6D-93A2-FAAAB9540311}" dt="2024-02-06T02:06:15.092" v="3419" actId="478"/>
          <ac:spMkLst>
            <pc:docMk/>
            <pc:sldMk cId="1715400757" sldId="264"/>
            <ac:spMk id="10" creationId="{55F75B4D-7306-D3E1-1735-E50B371555F0}"/>
          </ac:spMkLst>
        </pc:spChg>
        <pc:spChg chg="add del mod">
          <ac:chgData name="Jessica Guinn" userId="e3a944e082fa576e" providerId="LiveId" clId="{4DF800C7-4BEB-4A6D-93A2-FAAAB9540311}" dt="2024-02-06T02:06:21.205" v="3421" actId="478"/>
          <ac:spMkLst>
            <pc:docMk/>
            <pc:sldMk cId="1715400757" sldId="264"/>
            <ac:spMk id="12" creationId="{F9B34033-9197-4FE4-183D-FF60C73A88B2}"/>
          </ac:spMkLst>
        </pc:spChg>
        <pc:spChg chg="add del mod">
          <ac:chgData name="Jessica Guinn" userId="e3a944e082fa576e" providerId="LiveId" clId="{4DF800C7-4BEB-4A6D-93A2-FAAAB9540311}" dt="2024-02-06T02:09:27.700" v="3450" actId="478"/>
          <ac:spMkLst>
            <pc:docMk/>
            <pc:sldMk cId="1715400757" sldId="264"/>
            <ac:spMk id="14" creationId="{6878BCB0-5B8F-C092-A7A5-863E958D84D2}"/>
          </ac:spMkLst>
        </pc:spChg>
      </pc:sldChg>
      <pc:sldChg chg="del ord">
        <pc:chgData name="Jessica Guinn" userId="e3a944e082fa576e" providerId="LiveId" clId="{4DF800C7-4BEB-4A6D-93A2-FAAAB9540311}" dt="2024-02-06T21:20:20.308" v="4441" actId="47"/>
        <pc:sldMkLst>
          <pc:docMk/>
          <pc:sldMk cId="3305518317" sldId="265"/>
        </pc:sldMkLst>
      </pc:sldChg>
      <pc:sldChg chg="addSp delSp modSp mod modClrScheme chgLayout">
        <pc:chgData name="Jessica Guinn" userId="e3a944e082fa576e" providerId="LiveId" clId="{4DF800C7-4BEB-4A6D-93A2-FAAAB9540311}" dt="2024-02-06T23:24:17.966" v="4885" actId="27636"/>
        <pc:sldMkLst>
          <pc:docMk/>
          <pc:sldMk cId="1721841647" sldId="266"/>
        </pc:sldMkLst>
        <pc:spChg chg="mod">
          <ac:chgData name="Jessica Guinn" userId="e3a944e082fa576e" providerId="LiveId" clId="{4DF800C7-4BEB-4A6D-93A2-FAAAB9540311}" dt="2024-02-05T23:16:39.244" v="1146" actId="27636"/>
          <ac:spMkLst>
            <pc:docMk/>
            <pc:sldMk cId="1721841647" sldId="266"/>
            <ac:spMk id="2" creationId="{D4CB4489-FC73-422D-B916-0D61046F5294}"/>
          </ac:spMkLst>
        </pc:spChg>
        <pc:spChg chg="del">
          <ac:chgData name="Jessica Guinn" userId="e3a944e082fa576e" providerId="LiveId" clId="{4DF800C7-4BEB-4A6D-93A2-FAAAB9540311}" dt="2024-02-05T00:49:46.406" v="17" actId="478"/>
          <ac:spMkLst>
            <pc:docMk/>
            <pc:sldMk cId="1721841647" sldId="266"/>
            <ac:spMk id="3" creationId="{0957B5A0-5976-4FBC-9F15-908902EAE359}"/>
          </ac:spMkLst>
        </pc:spChg>
        <pc:spChg chg="add del mod">
          <ac:chgData name="Jessica Guinn" userId="e3a944e082fa576e" providerId="LiveId" clId="{4DF800C7-4BEB-4A6D-93A2-FAAAB9540311}" dt="2024-02-04T23:41:07.480" v="5" actId="478"/>
          <ac:spMkLst>
            <pc:docMk/>
            <pc:sldMk cId="1721841647" sldId="266"/>
            <ac:spMk id="5" creationId="{9B04EAE2-D6B2-9F7D-9820-FEE1373505A6}"/>
          </ac:spMkLst>
        </pc:spChg>
        <pc:spChg chg="add del mod">
          <ac:chgData name="Jessica Guinn" userId="e3a944e082fa576e" providerId="LiveId" clId="{4DF800C7-4BEB-4A6D-93A2-FAAAB9540311}" dt="2024-02-05T00:49:52.351" v="18" actId="478"/>
          <ac:spMkLst>
            <pc:docMk/>
            <pc:sldMk cId="1721841647" sldId="266"/>
            <ac:spMk id="8" creationId="{00E1B135-14CB-13D4-D251-CC36F7D2085D}"/>
          </ac:spMkLst>
        </pc:spChg>
        <pc:spChg chg="add del mod">
          <ac:chgData name="Jessica Guinn" userId="e3a944e082fa576e" providerId="LiveId" clId="{4DF800C7-4BEB-4A6D-93A2-FAAAB9540311}" dt="2024-02-05T00:50:28.954" v="24"/>
          <ac:spMkLst>
            <pc:docMk/>
            <pc:sldMk cId="1721841647" sldId="266"/>
            <ac:spMk id="9" creationId="{724BEE2C-5897-AEAE-663C-50C859735F83}"/>
          </ac:spMkLst>
        </pc:spChg>
        <pc:spChg chg="add mod">
          <ac:chgData name="Jessica Guinn" userId="e3a944e082fa576e" providerId="LiveId" clId="{4DF800C7-4BEB-4A6D-93A2-FAAAB9540311}" dt="2024-02-06T23:24:17.966" v="4885" actId="27636"/>
          <ac:spMkLst>
            <pc:docMk/>
            <pc:sldMk cId="1721841647" sldId="266"/>
            <ac:spMk id="10" creationId="{96367165-927B-881B-1CAC-12D2868A3B25}"/>
          </ac:spMkLst>
        </pc:spChg>
        <pc:spChg chg="add del mod">
          <ac:chgData name="Jessica Guinn" userId="e3a944e082fa576e" providerId="LiveId" clId="{4DF800C7-4BEB-4A6D-93A2-FAAAB9540311}" dt="2024-02-06T00:45:05.985" v="2215" actId="478"/>
          <ac:spMkLst>
            <pc:docMk/>
            <pc:sldMk cId="1721841647" sldId="266"/>
            <ac:spMk id="1031" creationId="{AF7C3094-3A95-AFF5-223E-F1A63C3AF8B4}"/>
          </ac:spMkLst>
        </pc:spChg>
        <pc:spChg chg="add mod">
          <ac:chgData name="Jessica Guinn" userId="e3a944e082fa576e" providerId="LiveId" clId="{4DF800C7-4BEB-4A6D-93A2-FAAAB9540311}" dt="2024-02-05T23:16:32.649" v="1144" actId="26606"/>
          <ac:spMkLst>
            <pc:docMk/>
            <pc:sldMk cId="1721841647" sldId="266"/>
            <ac:spMk id="1033" creationId="{7245C032-5BF3-5572-20D2-BF5A465BBBB0}"/>
          </ac:spMkLst>
        </pc:spChg>
        <pc:picChg chg="del">
          <ac:chgData name="Jessica Guinn" userId="e3a944e082fa576e" providerId="LiveId" clId="{4DF800C7-4BEB-4A6D-93A2-FAAAB9540311}" dt="2024-02-04T23:41:06.057" v="4" actId="478"/>
          <ac:picMkLst>
            <pc:docMk/>
            <pc:sldMk cId="1721841647" sldId="266"/>
            <ac:picMk id="6" creationId="{2E4C2C15-C217-4490-A3A7-E98F49FDF079}"/>
          </ac:picMkLst>
        </pc:picChg>
        <pc:picChg chg="add mod">
          <ac:chgData name="Jessica Guinn" userId="e3a944e082fa576e" providerId="LiveId" clId="{4DF800C7-4BEB-4A6D-93A2-FAAAB9540311}" dt="2024-02-05T23:17:05.116" v="1150" actId="1076"/>
          <ac:picMkLst>
            <pc:docMk/>
            <pc:sldMk cId="1721841647" sldId="266"/>
            <ac:picMk id="1026" creationId="{7EA769B5-8576-EE99-F3E8-9F0C93B27060}"/>
          </ac:picMkLst>
        </pc:picChg>
      </pc:sldChg>
      <pc:sldChg chg="del ord">
        <pc:chgData name="Jessica Guinn" userId="e3a944e082fa576e" providerId="LiveId" clId="{4DF800C7-4BEB-4A6D-93A2-FAAAB9540311}" dt="2024-02-06T21:20:26.946" v="4444" actId="47"/>
        <pc:sldMkLst>
          <pc:docMk/>
          <pc:sldMk cId="1173985025" sldId="267"/>
        </pc:sldMkLst>
      </pc:sldChg>
      <pc:sldChg chg="modSp mod">
        <pc:chgData name="Jessica Guinn" userId="e3a944e082fa576e" providerId="LiveId" clId="{4DF800C7-4BEB-4A6D-93A2-FAAAB9540311}" dt="2024-02-06T23:23:29.173" v="4881" actId="14100"/>
        <pc:sldMkLst>
          <pc:docMk/>
          <pc:sldMk cId="2809739222" sldId="269"/>
        </pc:sldMkLst>
        <pc:spChg chg="mod">
          <ac:chgData name="Jessica Guinn" userId="e3a944e082fa576e" providerId="LiveId" clId="{4DF800C7-4BEB-4A6D-93A2-FAAAB9540311}" dt="2024-02-05T23:11:29.055" v="958" actId="14100"/>
          <ac:spMkLst>
            <pc:docMk/>
            <pc:sldMk cId="2809739222" sldId="269"/>
            <ac:spMk id="2" creationId="{CC4FDDF4-5E5F-4266-BD01-618D384D0E9F}"/>
          </ac:spMkLst>
        </pc:spChg>
        <pc:spChg chg="mod">
          <ac:chgData name="Jessica Guinn" userId="e3a944e082fa576e" providerId="LiveId" clId="{4DF800C7-4BEB-4A6D-93A2-FAAAB9540311}" dt="2024-02-06T23:23:29.173" v="4881" actId="14100"/>
          <ac:spMkLst>
            <pc:docMk/>
            <pc:sldMk cId="2809739222" sldId="269"/>
            <ac:spMk id="3" creationId="{C86A883B-8665-48D9-9BB4-5C046036F62E}"/>
          </ac:spMkLst>
        </pc:spChg>
        <pc:spChg chg="mod">
          <ac:chgData name="Jessica Guinn" userId="e3a944e082fa576e" providerId="LiveId" clId="{4DF800C7-4BEB-4A6D-93A2-FAAAB9540311}" dt="2024-02-04T23:30:13.632" v="3" actId="14100"/>
          <ac:spMkLst>
            <pc:docMk/>
            <pc:sldMk cId="2809739222" sldId="269"/>
            <ac:spMk id="10" creationId="{CC29D7F5-5489-DD67-A5E8-360C3B822B27}"/>
          </ac:spMkLst>
        </pc:spChg>
        <pc:picChg chg="mod">
          <ac:chgData name="Jessica Guinn" userId="e3a944e082fa576e" providerId="LiveId" clId="{4DF800C7-4BEB-4A6D-93A2-FAAAB9540311}" dt="2024-02-04T23:30:02.444" v="0" actId="14100"/>
          <ac:picMkLst>
            <pc:docMk/>
            <pc:sldMk cId="2809739222" sldId="269"/>
            <ac:picMk id="6" creationId="{E6E4805E-E7F4-32F1-6F7B-60443B8DF6AA}"/>
          </ac:picMkLst>
        </pc:picChg>
      </pc:sldChg>
      <pc:sldChg chg="delSp mod">
        <pc:chgData name="Jessica Guinn" userId="e3a944e082fa576e" providerId="LiveId" clId="{4DF800C7-4BEB-4A6D-93A2-FAAAB9540311}" dt="2024-02-06T02:33:13.105" v="3519" actId="478"/>
        <pc:sldMkLst>
          <pc:docMk/>
          <pc:sldMk cId="1508071221" sldId="270"/>
        </pc:sldMkLst>
        <pc:spChg chg="del">
          <ac:chgData name="Jessica Guinn" userId="e3a944e082fa576e" providerId="LiveId" clId="{4DF800C7-4BEB-4A6D-93A2-FAAAB9540311}" dt="2024-02-06T02:33:13.105" v="3519" actId="478"/>
          <ac:spMkLst>
            <pc:docMk/>
            <pc:sldMk cId="1508071221" sldId="270"/>
            <ac:spMk id="5" creationId="{1911AF5F-8658-48C6-8F26-A03E38923927}"/>
          </ac:spMkLst>
        </pc:spChg>
      </pc:sldChg>
      <pc:sldChg chg="addSp delSp modSp del mod ord modMedia modClrScheme chgLayout">
        <pc:chgData name="Jessica Guinn" userId="e3a944e082fa576e" providerId="LiveId" clId="{4DF800C7-4BEB-4A6D-93A2-FAAAB9540311}" dt="2024-02-06T22:24:29.233" v="4614" actId="2696"/>
        <pc:sldMkLst>
          <pc:docMk/>
          <pc:sldMk cId="3771739300" sldId="271"/>
        </pc:sldMkLst>
        <pc:spChg chg="mod">
          <ac:chgData name="Jessica Guinn" userId="e3a944e082fa576e" providerId="LiveId" clId="{4DF800C7-4BEB-4A6D-93A2-FAAAB9540311}" dt="2024-02-06T02:29:03.841" v="3462" actId="20577"/>
          <ac:spMkLst>
            <pc:docMk/>
            <pc:sldMk cId="3771739300" sldId="271"/>
            <ac:spMk id="2" creationId="{D4CB4489-FC73-422D-B916-0D61046F5294}"/>
          </ac:spMkLst>
        </pc:spChg>
        <pc:spChg chg="mod">
          <ac:chgData name="Jessica Guinn" userId="e3a944e082fa576e" providerId="LiveId" clId="{4DF800C7-4BEB-4A6D-93A2-FAAAB9540311}" dt="2024-02-06T02:18:27.898" v="3457" actId="14100"/>
          <ac:spMkLst>
            <pc:docMk/>
            <pc:sldMk cId="3771739300" sldId="271"/>
            <ac:spMk id="10" creationId="{96367165-927B-881B-1CAC-12D2868A3B25}"/>
          </ac:spMkLst>
        </pc:spChg>
        <pc:spChg chg="add del mod">
          <ac:chgData name="Jessica Guinn" userId="e3a944e082fa576e" providerId="LiveId" clId="{4DF800C7-4BEB-4A6D-93A2-FAAAB9540311}" dt="2024-02-06T02:00:10.981" v="3417" actId="478"/>
          <ac:spMkLst>
            <pc:docMk/>
            <pc:sldMk cId="3771739300" sldId="271"/>
            <ac:spMk id="16" creationId="{14370659-57F4-9F6C-89EF-6FCBB1E31D0F}"/>
          </ac:spMkLst>
        </pc:spChg>
        <pc:spChg chg="add mod">
          <ac:chgData name="Jessica Guinn" userId="e3a944e082fa576e" providerId="LiveId" clId="{4DF800C7-4BEB-4A6D-93A2-FAAAB9540311}" dt="2024-02-06T01:59:33.277" v="3414" actId="26606"/>
          <ac:spMkLst>
            <pc:docMk/>
            <pc:sldMk cId="3771739300" sldId="271"/>
            <ac:spMk id="18" creationId="{B69D63D7-C7FB-76B5-EBF6-BD4D8BBB84FF}"/>
          </ac:spMkLst>
        </pc:spChg>
        <pc:picChg chg="add mod">
          <ac:chgData name="Jessica Guinn" userId="e3a944e082fa576e" providerId="LiveId" clId="{4DF800C7-4BEB-4A6D-93A2-FAAAB9540311}" dt="2024-02-06T01:59:36.862" v="3416"/>
          <ac:picMkLst>
            <pc:docMk/>
            <pc:sldMk cId="3771739300" sldId="271"/>
            <ac:picMk id="12" creationId="{930FFACC-AF11-EE1D-1764-FF25B0837021}"/>
          </ac:picMkLst>
        </pc:picChg>
        <pc:picChg chg="del mod">
          <ac:chgData name="Jessica Guinn" userId="e3a944e082fa576e" providerId="LiveId" clId="{4DF800C7-4BEB-4A6D-93A2-FAAAB9540311}" dt="2024-02-05T23:20:16.116" v="1160" actId="478"/>
          <ac:picMkLst>
            <pc:docMk/>
            <pc:sldMk cId="3771739300" sldId="271"/>
            <ac:picMk id="1026" creationId="{7EA769B5-8576-EE99-F3E8-9F0C93B27060}"/>
          </ac:picMkLst>
        </pc:picChg>
      </pc:sldChg>
      <pc:sldChg chg="add del ord">
        <pc:chgData name="Jessica Guinn" userId="e3a944e082fa576e" providerId="LiveId" clId="{4DF800C7-4BEB-4A6D-93A2-FAAAB9540311}" dt="2024-02-06T21:20:32.418" v="4446" actId="47"/>
        <pc:sldMkLst>
          <pc:docMk/>
          <pc:sldMk cId="349678660" sldId="272"/>
        </pc:sldMkLst>
      </pc:sldChg>
      <pc:sldChg chg="addSp delSp modSp add mod ord modClrScheme chgLayout">
        <pc:chgData name="Jessica Guinn" userId="e3a944e082fa576e" providerId="LiveId" clId="{4DF800C7-4BEB-4A6D-93A2-FAAAB9540311}" dt="2024-02-06T23:24:33.149" v="4887" actId="14100"/>
        <pc:sldMkLst>
          <pc:docMk/>
          <pc:sldMk cId="3282101529" sldId="273"/>
        </pc:sldMkLst>
        <pc:spChg chg="mod">
          <ac:chgData name="Jessica Guinn" userId="e3a944e082fa576e" providerId="LiveId" clId="{4DF800C7-4BEB-4A6D-93A2-FAAAB9540311}" dt="2024-02-06T23:24:29.540" v="4886" actId="14100"/>
          <ac:spMkLst>
            <pc:docMk/>
            <pc:sldMk cId="3282101529" sldId="273"/>
            <ac:spMk id="2" creationId="{D4CB4489-FC73-422D-B916-0D61046F5294}"/>
          </ac:spMkLst>
        </pc:spChg>
        <pc:spChg chg="mod">
          <ac:chgData name="Jessica Guinn" userId="e3a944e082fa576e" providerId="LiveId" clId="{4DF800C7-4BEB-4A6D-93A2-FAAAB9540311}" dt="2024-02-06T23:24:33.149" v="4887" actId="14100"/>
          <ac:spMkLst>
            <pc:docMk/>
            <pc:sldMk cId="3282101529" sldId="273"/>
            <ac:spMk id="10" creationId="{96367165-927B-881B-1CAC-12D2868A3B25}"/>
          </ac:spMkLst>
        </pc:spChg>
        <pc:spChg chg="add del mod">
          <ac:chgData name="Jessica Guinn" userId="e3a944e082fa576e" providerId="LiveId" clId="{4DF800C7-4BEB-4A6D-93A2-FAAAB9540311}" dt="2024-02-06T02:30:41.904" v="3467" actId="478"/>
          <ac:spMkLst>
            <pc:docMk/>
            <pc:sldMk cId="3282101529" sldId="273"/>
            <ac:spMk id="1031" creationId="{427564EF-D5EC-E95F-E01F-FB0D3EEBC31C}"/>
          </ac:spMkLst>
        </pc:spChg>
        <pc:spChg chg="add mod">
          <ac:chgData name="Jessica Guinn" userId="e3a944e082fa576e" providerId="LiveId" clId="{4DF800C7-4BEB-4A6D-93A2-FAAAB9540311}" dt="2024-02-05T23:12:18.335" v="960" actId="26606"/>
          <ac:spMkLst>
            <pc:docMk/>
            <pc:sldMk cId="3282101529" sldId="273"/>
            <ac:spMk id="1033" creationId="{32E56E35-8E2E-F3BF-8445-937673D1934A}"/>
          </ac:spMkLst>
        </pc:spChg>
        <pc:picChg chg="mod">
          <ac:chgData name="Jessica Guinn" userId="e3a944e082fa576e" providerId="LiveId" clId="{4DF800C7-4BEB-4A6D-93A2-FAAAB9540311}" dt="2024-02-05T23:12:18.335" v="960" actId="26606"/>
          <ac:picMkLst>
            <pc:docMk/>
            <pc:sldMk cId="3282101529" sldId="273"/>
            <ac:picMk id="1026" creationId="{7EA769B5-8576-EE99-F3E8-9F0C93B27060}"/>
          </ac:picMkLst>
        </pc:picChg>
      </pc:sldChg>
      <pc:sldChg chg="addSp delSp modSp add mod ord modClrScheme chgLayout">
        <pc:chgData name="Jessica Guinn" userId="e3a944e082fa576e" providerId="LiveId" clId="{4DF800C7-4BEB-4A6D-93A2-FAAAB9540311}" dt="2024-02-06T22:24:11.400" v="4609" actId="20577"/>
        <pc:sldMkLst>
          <pc:docMk/>
          <pc:sldMk cId="4032159695" sldId="274"/>
        </pc:sldMkLst>
        <pc:spChg chg="mod">
          <ac:chgData name="Jessica Guinn" userId="e3a944e082fa576e" providerId="LiveId" clId="{4DF800C7-4BEB-4A6D-93A2-FAAAB9540311}" dt="2024-02-05T23:19:55.304" v="1157" actId="14100"/>
          <ac:spMkLst>
            <pc:docMk/>
            <pc:sldMk cId="4032159695" sldId="274"/>
            <ac:spMk id="2" creationId="{D4CB4489-FC73-422D-B916-0D61046F5294}"/>
          </ac:spMkLst>
        </pc:spChg>
        <pc:spChg chg="mod">
          <ac:chgData name="Jessica Guinn" userId="e3a944e082fa576e" providerId="LiveId" clId="{4DF800C7-4BEB-4A6D-93A2-FAAAB9540311}" dt="2024-02-06T00:50:16.778" v="2222" actId="20577"/>
          <ac:spMkLst>
            <pc:docMk/>
            <pc:sldMk cId="4032159695" sldId="274"/>
            <ac:spMk id="10" creationId="{96367165-927B-881B-1CAC-12D2868A3B25}"/>
          </ac:spMkLst>
        </pc:spChg>
        <pc:spChg chg="add mod">
          <ac:chgData name="Jessica Guinn" userId="e3a944e082fa576e" providerId="LiveId" clId="{4DF800C7-4BEB-4A6D-93A2-FAAAB9540311}" dt="2024-02-05T23:12:28.600" v="961" actId="26606"/>
          <ac:spMkLst>
            <pc:docMk/>
            <pc:sldMk cId="4032159695" sldId="274"/>
            <ac:spMk id="1031" creationId="{2FC73D08-77AA-765F-E9F8-83ADCFBB4674}"/>
          </ac:spMkLst>
        </pc:spChg>
        <pc:spChg chg="add mod">
          <ac:chgData name="Jessica Guinn" userId="e3a944e082fa576e" providerId="LiveId" clId="{4DF800C7-4BEB-4A6D-93A2-FAAAB9540311}" dt="2024-02-06T22:24:11.400" v="4609" actId="20577"/>
          <ac:spMkLst>
            <pc:docMk/>
            <pc:sldMk cId="4032159695" sldId="274"/>
            <ac:spMk id="1033" creationId="{903E6523-1A70-4B8F-AC16-A7CBE3DE45D5}"/>
          </ac:spMkLst>
        </pc:spChg>
        <pc:picChg chg="mod">
          <ac:chgData name="Jessica Guinn" userId="e3a944e082fa576e" providerId="LiveId" clId="{4DF800C7-4BEB-4A6D-93A2-FAAAB9540311}" dt="2024-02-06T02:16:22.363" v="3453" actId="14100"/>
          <ac:picMkLst>
            <pc:docMk/>
            <pc:sldMk cId="4032159695" sldId="274"/>
            <ac:picMk id="3" creationId="{2CE0FA4D-C685-00BA-72BF-F72AA60B4C47}"/>
          </ac:picMkLst>
        </pc:picChg>
        <pc:picChg chg="add del mod modCrop">
          <ac:chgData name="Jessica Guinn" userId="e3a944e082fa576e" providerId="LiveId" clId="{4DF800C7-4BEB-4A6D-93A2-FAAAB9540311}" dt="2024-02-06T01:58:14.342" v="3410" actId="478"/>
          <ac:picMkLst>
            <pc:docMk/>
            <pc:sldMk cId="4032159695" sldId="274"/>
            <ac:picMk id="3" creationId="{9F7BC95C-28EE-12D2-0332-DFC0B7DD8F03}"/>
          </ac:picMkLst>
        </pc:picChg>
        <pc:picChg chg="add mod">
          <ac:chgData name="Jessica Guinn" userId="e3a944e082fa576e" providerId="LiveId" clId="{4DF800C7-4BEB-4A6D-93A2-FAAAB9540311}" dt="2024-02-06T01:58:22.199" v="3412" actId="1076"/>
          <ac:picMkLst>
            <pc:docMk/>
            <pc:sldMk cId="4032159695" sldId="274"/>
            <ac:picMk id="5" creationId="{79C6C930-911C-9E0D-E0CA-30246C4B06BB}"/>
          </ac:picMkLst>
        </pc:picChg>
        <pc:picChg chg="add">
          <ac:chgData name="Jessica Guinn" userId="e3a944e082fa576e" providerId="LiveId" clId="{4DF800C7-4BEB-4A6D-93A2-FAAAB9540311}" dt="2024-02-06T01:58:25.818" v="3413"/>
          <ac:picMkLst>
            <pc:docMk/>
            <pc:sldMk cId="4032159695" sldId="274"/>
            <ac:picMk id="6" creationId="{5CE9F4DC-76B7-5FB6-0E18-D82620BB9D08}"/>
          </ac:picMkLst>
        </pc:picChg>
        <pc:picChg chg="del mod">
          <ac:chgData name="Jessica Guinn" userId="e3a944e082fa576e" providerId="LiveId" clId="{4DF800C7-4BEB-4A6D-93A2-FAAAB9540311}" dt="2024-02-05T23:18:07.760" v="1151" actId="478"/>
          <ac:picMkLst>
            <pc:docMk/>
            <pc:sldMk cId="4032159695" sldId="274"/>
            <ac:picMk id="1026" creationId="{7EA769B5-8576-EE99-F3E8-9F0C93B27060}"/>
          </ac:picMkLst>
        </pc:picChg>
      </pc:sldChg>
      <pc:sldChg chg="addSp delSp modSp add mod ord modClrScheme chgLayout">
        <pc:chgData name="Jessica Guinn" userId="e3a944e082fa576e" providerId="LiveId" clId="{4DF800C7-4BEB-4A6D-93A2-FAAAB9540311}" dt="2024-02-06T23:24:00.652" v="4883" actId="12"/>
        <pc:sldMkLst>
          <pc:docMk/>
          <pc:sldMk cId="1910694003" sldId="275"/>
        </pc:sldMkLst>
        <pc:spChg chg="mod">
          <ac:chgData name="Jessica Guinn" userId="e3a944e082fa576e" providerId="LiveId" clId="{4DF800C7-4BEB-4A6D-93A2-FAAAB9540311}" dt="2024-02-06T22:23:25.012" v="4603" actId="27636"/>
          <ac:spMkLst>
            <pc:docMk/>
            <pc:sldMk cId="1910694003" sldId="275"/>
            <ac:spMk id="2" creationId="{D4CB4489-FC73-422D-B916-0D61046F5294}"/>
          </ac:spMkLst>
        </pc:spChg>
        <pc:spChg chg="mod">
          <ac:chgData name="Jessica Guinn" userId="e3a944e082fa576e" providerId="LiveId" clId="{4DF800C7-4BEB-4A6D-93A2-FAAAB9540311}" dt="2024-02-06T23:24:00.652" v="4883" actId="12"/>
          <ac:spMkLst>
            <pc:docMk/>
            <pc:sldMk cId="1910694003" sldId="275"/>
            <ac:spMk id="10" creationId="{96367165-927B-881B-1CAC-12D2868A3B25}"/>
          </ac:spMkLst>
        </pc:spChg>
        <pc:spChg chg="add mod">
          <ac:chgData name="Jessica Guinn" userId="e3a944e082fa576e" providerId="LiveId" clId="{4DF800C7-4BEB-4A6D-93A2-FAAAB9540311}" dt="2024-02-05T23:12:35.067" v="962" actId="26606"/>
          <ac:spMkLst>
            <pc:docMk/>
            <pc:sldMk cId="1910694003" sldId="275"/>
            <ac:spMk id="1031" creationId="{9A5ABC51-5D78-D9EB-D138-517A7472CF16}"/>
          </ac:spMkLst>
        </pc:spChg>
        <pc:spChg chg="add mod">
          <ac:chgData name="Jessica Guinn" userId="e3a944e082fa576e" providerId="LiveId" clId="{4DF800C7-4BEB-4A6D-93A2-FAAAB9540311}" dt="2024-02-05T23:12:35.067" v="962" actId="26606"/>
          <ac:spMkLst>
            <pc:docMk/>
            <pc:sldMk cId="1910694003" sldId="275"/>
            <ac:spMk id="1033" creationId="{4DD6D4FA-B313-6CAA-1D46-17985A63A62A}"/>
          </ac:spMkLst>
        </pc:spChg>
        <pc:spChg chg="add mod">
          <ac:chgData name="Jessica Guinn" userId="e3a944e082fa576e" providerId="LiveId" clId="{4DF800C7-4BEB-4A6D-93A2-FAAAB9540311}" dt="2024-02-05T23:12:35.067" v="962" actId="26606"/>
          <ac:spMkLst>
            <pc:docMk/>
            <pc:sldMk cId="1910694003" sldId="275"/>
            <ac:spMk id="1035" creationId="{2C902F53-4ED5-72C4-140F-BF01FC641008}"/>
          </ac:spMkLst>
        </pc:spChg>
        <pc:spChg chg="add mod">
          <ac:chgData name="Jessica Guinn" userId="e3a944e082fa576e" providerId="LiveId" clId="{4DF800C7-4BEB-4A6D-93A2-FAAAB9540311}" dt="2024-02-05T23:12:35.067" v="962" actId="26606"/>
          <ac:spMkLst>
            <pc:docMk/>
            <pc:sldMk cId="1910694003" sldId="275"/>
            <ac:spMk id="1037" creationId="{8A35BC96-A8FD-C2C3-EBBB-E7926AE4328E}"/>
          </ac:spMkLst>
        </pc:spChg>
        <pc:spChg chg="add del mod">
          <ac:chgData name="Jessica Guinn" userId="e3a944e082fa576e" providerId="LiveId" clId="{4DF800C7-4BEB-4A6D-93A2-FAAAB9540311}" dt="2024-02-06T04:41:29.593" v="4435" actId="478"/>
          <ac:spMkLst>
            <pc:docMk/>
            <pc:sldMk cId="1910694003" sldId="275"/>
            <ac:spMk id="1039" creationId="{79CA0C7D-EF02-E48B-1B09-DC4DF6118B72}"/>
          </ac:spMkLst>
        </pc:spChg>
        <pc:spChg chg="add mod ord">
          <ac:chgData name="Jessica Guinn" userId="e3a944e082fa576e" providerId="LiveId" clId="{4DF800C7-4BEB-4A6D-93A2-FAAAB9540311}" dt="2024-02-06T21:23:17.230" v="4565" actId="20577"/>
          <ac:spMkLst>
            <pc:docMk/>
            <pc:sldMk cId="1910694003" sldId="275"/>
            <ac:spMk id="1041" creationId="{6CA3A79D-5A2D-7061-388D-74AF42A21CA8}"/>
          </ac:spMkLst>
        </pc:spChg>
        <pc:picChg chg="add mod">
          <ac:chgData name="Jessica Guinn" userId="e3a944e082fa576e" providerId="LiveId" clId="{4DF800C7-4BEB-4A6D-93A2-FAAAB9540311}" dt="2024-02-06T04:35:02.174" v="4015" actId="1076"/>
          <ac:picMkLst>
            <pc:docMk/>
            <pc:sldMk cId="1910694003" sldId="275"/>
            <ac:picMk id="3" creationId="{66390F64-8737-DC83-375A-E9564BBDA943}"/>
          </ac:picMkLst>
        </pc:picChg>
        <pc:picChg chg="del mod">
          <ac:chgData name="Jessica Guinn" userId="e3a944e082fa576e" providerId="LiveId" clId="{4DF800C7-4BEB-4A6D-93A2-FAAAB9540311}" dt="2024-02-06T01:35:11.257" v="2248" actId="478"/>
          <ac:picMkLst>
            <pc:docMk/>
            <pc:sldMk cId="1910694003" sldId="275"/>
            <ac:picMk id="1026" creationId="{7EA769B5-8576-EE99-F3E8-9F0C93B27060}"/>
          </ac:picMkLst>
        </pc:picChg>
      </pc:sldChg>
      <pc:sldChg chg="addSp delSp modSp new mod ord modClrScheme chgLayout">
        <pc:chgData name="Jessica Guinn" userId="e3a944e082fa576e" providerId="LiveId" clId="{4DF800C7-4BEB-4A6D-93A2-FAAAB9540311}" dt="2024-02-06T00:44:24.981" v="2208"/>
        <pc:sldMkLst>
          <pc:docMk/>
          <pc:sldMk cId="1393674134" sldId="276"/>
        </pc:sldMkLst>
        <pc:spChg chg="add del">
          <ac:chgData name="Jessica Guinn" userId="e3a944e082fa576e" providerId="LiveId" clId="{4DF800C7-4BEB-4A6D-93A2-FAAAB9540311}" dt="2024-02-05T23:53:02.884" v="1166" actId="26606"/>
          <ac:spMkLst>
            <pc:docMk/>
            <pc:sldMk cId="1393674134" sldId="276"/>
            <ac:spMk id="2" creationId="{310437F4-9D23-4E0E-56DE-AE186E801535}"/>
          </ac:spMkLst>
        </pc:spChg>
        <pc:spChg chg="add del">
          <ac:chgData name="Jessica Guinn" userId="e3a944e082fa576e" providerId="LiveId" clId="{4DF800C7-4BEB-4A6D-93A2-FAAAB9540311}" dt="2024-02-05T23:53:02.884" v="1166" actId="26606"/>
          <ac:spMkLst>
            <pc:docMk/>
            <pc:sldMk cId="1393674134" sldId="276"/>
            <ac:spMk id="3" creationId="{305AD102-DC20-60FE-1846-2228AB0551CE}"/>
          </ac:spMkLst>
        </pc:spChg>
        <pc:spChg chg="add del">
          <ac:chgData name="Jessica Guinn" userId="e3a944e082fa576e" providerId="LiveId" clId="{4DF800C7-4BEB-4A6D-93A2-FAAAB9540311}" dt="2024-02-05T23:53:02.884" v="1166" actId="26606"/>
          <ac:spMkLst>
            <pc:docMk/>
            <pc:sldMk cId="1393674134" sldId="276"/>
            <ac:spMk id="4" creationId="{52B470BB-632C-996D-C599-F200FA82BD92}"/>
          </ac:spMkLst>
        </pc:spChg>
        <pc:spChg chg="del mod">
          <ac:chgData name="Jessica Guinn" userId="e3a944e082fa576e" providerId="LiveId" clId="{4DF800C7-4BEB-4A6D-93A2-FAAAB9540311}" dt="2024-02-06T00:01:41.272" v="1197" actId="478"/>
          <ac:spMkLst>
            <pc:docMk/>
            <pc:sldMk cId="1393674134" sldId="276"/>
            <ac:spMk id="5" creationId="{16A1AC11-7073-0E50-6182-1B0CF88C0FD2}"/>
          </ac:spMkLst>
        </pc:spChg>
        <pc:spChg chg="mod">
          <ac:chgData name="Jessica Guinn" userId="e3a944e082fa576e" providerId="LiveId" clId="{4DF800C7-4BEB-4A6D-93A2-FAAAB9540311}" dt="2024-02-05T23:56:01.332" v="1175" actId="26606"/>
          <ac:spMkLst>
            <pc:docMk/>
            <pc:sldMk cId="1393674134" sldId="276"/>
            <ac:spMk id="6" creationId="{1FBAD7BA-8C34-CF79-8F40-01369114A58F}"/>
          </ac:spMkLst>
        </pc:spChg>
        <pc:spChg chg="add">
          <ac:chgData name="Jessica Guinn" userId="e3a944e082fa576e" providerId="LiveId" clId="{4DF800C7-4BEB-4A6D-93A2-FAAAB9540311}" dt="2024-02-05T23:53:24.639" v="1169"/>
          <ac:spMkLst>
            <pc:docMk/>
            <pc:sldMk cId="1393674134" sldId="276"/>
            <ac:spMk id="7" creationId="{DED04E0F-1FEB-150F-9409-6B5495AD2F43}"/>
          </ac:spMkLst>
        </pc:spChg>
        <pc:spChg chg="add del mod">
          <ac:chgData name="Jessica Guinn" userId="e3a944e082fa576e" providerId="LiveId" clId="{4DF800C7-4BEB-4A6D-93A2-FAAAB9540311}" dt="2024-02-05T23:59:52.023" v="1184" actId="478"/>
          <ac:spMkLst>
            <pc:docMk/>
            <pc:sldMk cId="1393674134" sldId="276"/>
            <ac:spMk id="9" creationId="{FE8BC3BE-47D7-FAB0-2019-E55D8AFE51EA}"/>
          </ac:spMkLst>
        </pc:spChg>
        <pc:spChg chg="add del mod">
          <ac:chgData name="Jessica Guinn" userId="e3a944e082fa576e" providerId="LiveId" clId="{4DF800C7-4BEB-4A6D-93A2-FAAAB9540311}" dt="2024-02-05T23:59:06.297" v="1177" actId="478"/>
          <ac:spMkLst>
            <pc:docMk/>
            <pc:sldMk cId="1393674134" sldId="276"/>
            <ac:spMk id="10" creationId="{AD3F7DBB-B436-C626-14DD-6DBF53A9E1B6}"/>
          </ac:spMkLst>
        </pc:spChg>
        <pc:spChg chg="add del mod">
          <ac:chgData name="Jessica Guinn" userId="e3a944e082fa576e" providerId="LiveId" clId="{4DF800C7-4BEB-4A6D-93A2-FAAAB9540311}" dt="2024-02-05T23:53:02.881" v="1165" actId="26606"/>
          <ac:spMkLst>
            <pc:docMk/>
            <pc:sldMk cId="1393674134" sldId="276"/>
            <ac:spMk id="11" creationId="{5E3955ED-621D-30D0-65BF-29CD4501C7BF}"/>
          </ac:spMkLst>
        </pc:spChg>
        <pc:spChg chg="add del mod">
          <ac:chgData name="Jessica Guinn" userId="e3a944e082fa576e" providerId="LiveId" clId="{4DF800C7-4BEB-4A6D-93A2-FAAAB9540311}" dt="2024-02-05T23:59:00.439" v="1176"/>
          <ac:spMkLst>
            <pc:docMk/>
            <pc:sldMk cId="1393674134" sldId="276"/>
            <ac:spMk id="12" creationId="{B584C2E9-F927-056D-7FCB-B2F6A0FCC6D0}"/>
          </ac:spMkLst>
        </pc:spChg>
        <pc:spChg chg="add del mod">
          <ac:chgData name="Jessica Guinn" userId="e3a944e082fa576e" providerId="LiveId" clId="{4DF800C7-4BEB-4A6D-93A2-FAAAB9540311}" dt="2024-02-05T23:53:02.881" v="1165" actId="26606"/>
          <ac:spMkLst>
            <pc:docMk/>
            <pc:sldMk cId="1393674134" sldId="276"/>
            <ac:spMk id="13" creationId="{9A69B3F1-77FE-2952-AE84-A89E6329C78E}"/>
          </ac:spMkLst>
        </pc:spChg>
        <pc:spChg chg="add del mod">
          <ac:chgData name="Jessica Guinn" userId="e3a944e082fa576e" providerId="LiveId" clId="{4DF800C7-4BEB-4A6D-93A2-FAAAB9540311}" dt="2024-02-05T23:59:07.896" v="1178" actId="478"/>
          <ac:spMkLst>
            <pc:docMk/>
            <pc:sldMk cId="1393674134" sldId="276"/>
            <ac:spMk id="14" creationId="{545D8CE3-1810-C8D5-8935-B8D442D38FA9}"/>
          </ac:spMkLst>
        </pc:spChg>
        <pc:spChg chg="add del mod">
          <ac:chgData name="Jessica Guinn" userId="e3a944e082fa576e" providerId="LiveId" clId="{4DF800C7-4BEB-4A6D-93A2-FAAAB9540311}" dt="2024-02-05T23:53:02.881" v="1165" actId="26606"/>
          <ac:spMkLst>
            <pc:docMk/>
            <pc:sldMk cId="1393674134" sldId="276"/>
            <ac:spMk id="15" creationId="{CF08DE9C-9894-F27C-757D-610FD4BB3259}"/>
          </ac:spMkLst>
        </pc:spChg>
        <pc:spChg chg="add del mod">
          <ac:chgData name="Jessica Guinn" userId="e3a944e082fa576e" providerId="LiveId" clId="{4DF800C7-4BEB-4A6D-93A2-FAAAB9540311}" dt="2024-02-06T00:00:25.946" v="1187" actId="478"/>
          <ac:spMkLst>
            <pc:docMk/>
            <pc:sldMk cId="1393674134" sldId="276"/>
            <ac:spMk id="16" creationId="{75888F0F-BD85-BD50-E179-6411C5C9BADB}"/>
          </ac:spMkLst>
        </pc:spChg>
        <pc:spChg chg="add del mod">
          <ac:chgData name="Jessica Guinn" userId="e3a944e082fa576e" providerId="LiveId" clId="{4DF800C7-4BEB-4A6D-93A2-FAAAB9540311}" dt="2024-02-05T23:53:02.881" v="1165" actId="26606"/>
          <ac:spMkLst>
            <pc:docMk/>
            <pc:sldMk cId="1393674134" sldId="276"/>
            <ac:spMk id="17" creationId="{80823F04-3041-A987-5D76-610DEF483B1D}"/>
          </ac:spMkLst>
        </pc:spChg>
        <pc:spChg chg="add del mod">
          <ac:chgData name="Jessica Guinn" userId="e3a944e082fa576e" providerId="LiveId" clId="{4DF800C7-4BEB-4A6D-93A2-FAAAB9540311}" dt="2024-02-05T23:53:02.881" v="1165" actId="26606"/>
          <ac:spMkLst>
            <pc:docMk/>
            <pc:sldMk cId="1393674134" sldId="276"/>
            <ac:spMk id="19" creationId="{C3C45A41-C17A-8AF9-723B-571C51132D0D}"/>
          </ac:spMkLst>
        </pc:spChg>
        <pc:spChg chg="add del mod">
          <ac:chgData name="Jessica Guinn" userId="e3a944e082fa576e" providerId="LiveId" clId="{4DF800C7-4BEB-4A6D-93A2-FAAAB9540311}" dt="2024-02-06T00:06:00.535" v="1386" actId="478"/>
          <ac:spMkLst>
            <pc:docMk/>
            <pc:sldMk cId="1393674134" sldId="276"/>
            <ac:spMk id="21" creationId="{CCD7D831-DCEA-DA76-9A2B-5EB8B120CEB1}"/>
          </ac:spMkLst>
        </pc:spChg>
        <pc:spChg chg="add del mod">
          <ac:chgData name="Jessica Guinn" userId="e3a944e082fa576e" providerId="LiveId" clId="{4DF800C7-4BEB-4A6D-93A2-FAAAB9540311}" dt="2024-02-06T00:05:57.224" v="1385" actId="478"/>
          <ac:spMkLst>
            <pc:docMk/>
            <pc:sldMk cId="1393674134" sldId="276"/>
            <ac:spMk id="22" creationId="{64F3D19C-498C-EA07-4112-C25C9C7403A9}"/>
          </ac:spMkLst>
        </pc:spChg>
        <pc:spChg chg="add del mod">
          <ac:chgData name="Jessica Guinn" userId="e3a944e082fa576e" providerId="LiveId" clId="{4DF800C7-4BEB-4A6D-93A2-FAAAB9540311}" dt="2024-02-06T00:05:55.079" v="1384" actId="478"/>
          <ac:spMkLst>
            <pc:docMk/>
            <pc:sldMk cId="1393674134" sldId="276"/>
            <ac:spMk id="23" creationId="{978B19F0-6B07-8322-5245-4D6994ADB504}"/>
          </ac:spMkLst>
        </pc:spChg>
        <pc:spChg chg="add mod">
          <ac:chgData name="Jessica Guinn" userId="e3a944e082fa576e" providerId="LiveId" clId="{4DF800C7-4BEB-4A6D-93A2-FAAAB9540311}" dt="2024-02-06T00:27:44.768" v="1964" actId="113"/>
          <ac:spMkLst>
            <pc:docMk/>
            <pc:sldMk cId="1393674134" sldId="276"/>
            <ac:spMk id="26" creationId="{6086C9E5-0BAB-28EC-A39A-51C1F8F687C8}"/>
          </ac:spMkLst>
        </pc:spChg>
        <pc:spChg chg="add mod">
          <ac:chgData name="Jessica Guinn" userId="e3a944e082fa576e" providerId="LiveId" clId="{4DF800C7-4BEB-4A6D-93A2-FAAAB9540311}" dt="2024-02-06T00:27:48.903" v="1965" actId="113"/>
          <ac:spMkLst>
            <pc:docMk/>
            <pc:sldMk cId="1393674134" sldId="276"/>
            <ac:spMk id="27" creationId="{F3F0E941-B989-DC1A-147C-79C374885D21}"/>
          </ac:spMkLst>
        </pc:spChg>
        <pc:graphicFrameChg chg="add del mod modGraphic">
          <ac:chgData name="Jessica Guinn" userId="e3a944e082fa576e" providerId="LiveId" clId="{4DF800C7-4BEB-4A6D-93A2-FAAAB9540311}" dt="2024-02-06T00:07:48.048" v="1393" actId="478"/>
          <ac:graphicFrameMkLst>
            <pc:docMk/>
            <pc:sldMk cId="1393674134" sldId="276"/>
            <ac:graphicFrameMk id="24" creationId="{058A06DF-DF35-E5FC-2A88-3910C98E39DE}"/>
          </ac:graphicFrameMkLst>
        </pc:graphicFrameChg>
        <pc:graphicFrameChg chg="add mod modGraphic">
          <ac:chgData name="Jessica Guinn" userId="e3a944e082fa576e" providerId="LiveId" clId="{4DF800C7-4BEB-4A6D-93A2-FAAAB9540311}" dt="2024-02-06T00:39:59.197" v="2191" actId="113"/>
          <ac:graphicFrameMkLst>
            <pc:docMk/>
            <pc:sldMk cId="1393674134" sldId="276"/>
            <ac:graphicFrameMk id="25" creationId="{F24BB28D-AEE9-42D0-063C-0AB390B7B5AA}"/>
          </ac:graphicFrameMkLst>
        </pc:graphicFrameChg>
        <pc:picChg chg="add del mod">
          <ac:chgData name="Jessica Guinn" userId="e3a944e082fa576e" providerId="LiveId" clId="{4DF800C7-4BEB-4A6D-93A2-FAAAB9540311}" dt="2024-02-05T23:54:05.385" v="1174" actId="478"/>
          <ac:picMkLst>
            <pc:docMk/>
            <pc:sldMk cId="1393674134" sldId="276"/>
            <ac:picMk id="8" creationId="{AC47828D-A35C-DBD6-A191-90394DF06661}"/>
          </ac:picMkLst>
        </pc:picChg>
        <pc:picChg chg="add mod">
          <ac:chgData name="Jessica Guinn" userId="e3a944e082fa576e" providerId="LiveId" clId="{4DF800C7-4BEB-4A6D-93A2-FAAAB9540311}" dt="2024-02-06T00:41:01.378" v="2192" actId="14100"/>
          <ac:picMkLst>
            <pc:docMk/>
            <pc:sldMk cId="1393674134" sldId="276"/>
            <ac:picMk id="18" creationId="{3320D446-6501-B528-61F1-D5F108EF74B6}"/>
          </ac:picMkLst>
        </pc:picChg>
        <pc:picChg chg="add mod">
          <ac:chgData name="Jessica Guinn" userId="e3a944e082fa576e" providerId="LiveId" clId="{4DF800C7-4BEB-4A6D-93A2-FAAAB9540311}" dt="2024-02-06T00:41:53.505" v="2199" actId="1037"/>
          <ac:picMkLst>
            <pc:docMk/>
            <pc:sldMk cId="1393674134" sldId="276"/>
            <ac:picMk id="20" creationId="{F5EAAD4C-5B74-F72F-7E49-31FA1B11519C}"/>
          </ac:picMkLst>
        </pc:picChg>
      </pc:sldChg>
      <pc:sldChg chg="add del">
        <pc:chgData name="Jessica Guinn" userId="e3a944e082fa576e" providerId="LiveId" clId="{4DF800C7-4BEB-4A6D-93A2-FAAAB9540311}" dt="2024-02-05T23:53:10.323" v="1168" actId="2696"/>
        <pc:sldMkLst>
          <pc:docMk/>
          <pc:sldMk cId="68876763" sldId="277"/>
        </pc:sldMkLst>
      </pc:sldChg>
      <pc:sldChg chg="addSp delSp modSp add mod ord">
        <pc:chgData name="Jessica Guinn" userId="e3a944e082fa576e" providerId="LiveId" clId="{4DF800C7-4BEB-4A6D-93A2-FAAAB9540311}" dt="2024-02-06T04:17:28.476" v="3522" actId="14100"/>
        <pc:sldMkLst>
          <pc:docMk/>
          <pc:sldMk cId="4087731513" sldId="277"/>
        </pc:sldMkLst>
        <pc:spChg chg="add del mod">
          <ac:chgData name="Jessica Guinn" userId="e3a944e082fa576e" providerId="LiveId" clId="{4DF800C7-4BEB-4A6D-93A2-FAAAB9540311}" dt="2024-02-06T00:34:09.652" v="1999" actId="478"/>
          <ac:spMkLst>
            <pc:docMk/>
            <pc:sldMk cId="4087731513" sldId="277"/>
            <ac:spMk id="7" creationId="{2D24F992-7AFE-0A18-E2C4-8EAE3F9B0322}"/>
          </ac:spMkLst>
        </pc:spChg>
        <pc:spChg chg="mod">
          <ac:chgData name="Jessica Guinn" userId="e3a944e082fa576e" providerId="LiveId" clId="{4DF800C7-4BEB-4A6D-93A2-FAAAB9540311}" dt="2024-02-06T00:39:15.282" v="2188" actId="20577"/>
          <ac:spMkLst>
            <pc:docMk/>
            <pc:sldMk cId="4087731513" sldId="277"/>
            <ac:spMk id="26" creationId="{6086C9E5-0BAB-28EC-A39A-51C1F8F687C8}"/>
          </ac:spMkLst>
        </pc:spChg>
        <pc:graphicFrameChg chg="mod">
          <ac:chgData name="Jessica Guinn" userId="e3a944e082fa576e" providerId="LiveId" clId="{4DF800C7-4BEB-4A6D-93A2-FAAAB9540311}" dt="2024-02-06T00:43:40.712" v="2206" actId="255"/>
          <ac:graphicFrameMkLst>
            <pc:docMk/>
            <pc:sldMk cId="4087731513" sldId="277"/>
            <ac:graphicFrameMk id="25" creationId="{F24BB28D-AEE9-42D0-063C-0AB390B7B5AA}"/>
          </ac:graphicFrameMkLst>
        </pc:graphicFrameChg>
        <pc:picChg chg="add del">
          <ac:chgData name="Jessica Guinn" userId="e3a944e082fa576e" providerId="LiveId" clId="{4DF800C7-4BEB-4A6D-93A2-FAAAB9540311}" dt="2024-02-06T00:28:38.917" v="1968" actId="478"/>
          <ac:picMkLst>
            <pc:docMk/>
            <pc:sldMk cId="4087731513" sldId="277"/>
            <ac:picMk id="2" creationId="{6932686C-AE79-6700-EB05-E6AD507643A4}"/>
          </ac:picMkLst>
        </pc:picChg>
        <pc:picChg chg="add mod modCrop">
          <ac:chgData name="Jessica Guinn" userId="e3a944e082fa576e" providerId="LiveId" clId="{4DF800C7-4BEB-4A6D-93A2-FAAAB9540311}" dt="2024-02-06T04:17:16.522" v="3520" actId="14100"/>
          <ac:picMkLst>
            <pc:docMk/>
            <pc:sldMk cId="4087731513" sldId="277"/>
            <ac:picMk id="3" creationId="{AD7A6627-78C2-7C0F-D438-E0F9B4D94807}"/>
          </ac:picMkLst>
        </pc:picChg>
        <pc:picChg chg="add mod modCrop">
          <ac:chgData name="Jessica Guinn" userId="e3a944e082fa576e" providerId="LiveId" clId="{4DF800C7-4BEB-4A6D-93A2-FAAAB9540311}" dt="2024-02-06T04:17:28.476" v="3522" actId="14100"/>
          <ac:picMkLst>
            <pc:docMk/>
            <pc:sldMk cId="4087731513" sldId="277"/>
            <ac:picMk id="4" creationId="{859B5141-CB23-4267-0D7A-7F2D8D982CA0}"/>
          </ac:picMkLst>
        </pc:picChg>
        <pc:picChg chg="del">
          <ac:chgData name="Jessica Guinn" userId="e3a944e082fa576e" providerId="LiveId" clId="{4DF800C7-4BEB-4A6D-93A2-FAAAB9540311}" dt="2024-02-06T00:33:51.956" v="1983" actId="478"/>
          <ac:picMkLst>
            <pc:docMk/>
            <pc:sldMk cId="4087731513" sldId="277"/>
            <ac:picMk id="18" creationId="{3320D446-6501-B528-61F1-D5F108EF74B6}"/>
          </ac:picMkLst>
        </pc:picChg>
        <pc:picChg chg="del mod">
          <ac:chgData name="Jessica Guinn" userId="e3a944e082fa576e" providerId="LiveId" clId="{4DF800C7-4BEB-4A6D-93A2-FAAAB9540311}" dt="2024-02-06T00:35:43.074" v="2023" actId="478"/>
          <ac:picMkLst>
            <pc:docMk/>
            <pc:sldMk cId="4087731513" sldId="277"/>
            <ac:picMk id="20" creationId="{F5EAAD4C-5B74-F72F-7E49-31FA1B11519C}"/>
          </ac:picMkLst>
        </pc:picChg>
      </pc:sldChg>
      <pc:sldChg chg="addSp delSp modSp new mod">
        <pc:chgData name="Jessica Guinn" userId="e3a944e082fa576e" providerId="LiveId" clId="{4DF800C7-4BEB-4A6D-93A2-FAAAB9540311}" dt="2024-02-06T23:10:32.896" v="4873" actId="20577"/>
        <pc:sldMkLst>
          <pc:docMk/>
          <pc:sldMk cId="1728038321" sldId="278"/>
        </pc:sldMkLst>
        <pc:spChg chg="del">
          <ac:chgData name="Jessica Guinn" userId="e3a944e082fa576e" providerId="LiveId" clId="{4DF800C7-4BEB-4A6D-93A2-FAAAB9540311}" dt="2024-02-06T22:23:53.863" v="4605" actId="478"/>
          <ac:spMkLst>
            <pc:docMk/>
            <pc:sldMk cId="1728038321" sldId="278"/>
            <ac:spMk id="2" creationId="{22B27DA4-A8EC-8C0C-85AB-1404C12364E9}"/>
          </ac:spMkLst>
        </pc:spChg>
        <pc:spChg chg="mod">
          <ac:chgData name="Jessica Guinn" userId="e3a944e082fa576e" providerId="LiveId" clId="{4DF800C7-4BEB-4A6D-93A2-FAAAB9540311}" dt="2024-02-06T22:24:04.119" v="4607" actId="20577"/>
          <ac:spMkLst>
            <pc:docMk/>
            <pc:sldMk cId="1728038321" sldId="278"/>
            <ac:spMk id="3" creationId="{31381DEE-2C6C-3680-28D4-903556856E85}"/>
          </ac:spMkLst>
        </pc:spChg>
        <pc:spChg chg="add del">
          <ac:chgData name="Jessica Guinn" userId="e3a944e082fa576e" providerId="LiveId" clId="{4DF800C7-4BEB-4A6D-93A2-FAAAB9540311}" dt="2024-02-06T22:57:28.978" v="4633" actId="11529"/>
          <ac:spMkLst>
            <pc:docMk/>
            <pc:sldMk cId="1728038321" sldId="278"/>
            <ac:spMk id="8" creationId="{29AD8D16-A927-9F49-1C74-FDB501D70D04}"/>
          </ac:spMkLst>
        </pc:spChg>
        <pc:spChg chg="add del">
          <ac:chgData name="Jessica Guinn" userId="e3a944e082fa576e" providerId="LiveId" clId="{4DF800C7-4BEB-4A6D-93A2-FAAAB9540311}" dt="2024-02-06T22:57:50.765" v="4636" actId="11529"/>
          <ac:spMkLst>
            <pc:docMk/>
            <pc:sldMk cId="1728038321" sldId="278"/>
            <ac:spMk id="9" creationId="{73286F15-7947-DF22-0A7D-EF4FEB9BF646}"/>
          </ac:spMkLst>
        </pc:spChg>
        <pc:spChg chg="add mod">
          <ac:chgData name="Jessica Guinn" userId="e3a944e082fa576e" providerId="LiveId" clId="{4DF800C7-4BEB-4A6D-93A2-FAAAB9540311}" dt="2024-02-06T23:06:06.415" v="4838" actId="1036"/>
          <ac:spMkLst>
            <pc:docMk/>
            <pc:sldMk cId="1728038321" sldId="278"/>
            <ac:spMk id="10" creationId="{62DCA044-138F-1CC0-A93C-9D79398418EC}"/>
          </ac:spMkLst>
        </pc:spChg>
        <pc:spChg chg="add mod">
          <ac:chgData name="Jessica Guinn" userId="e3a944e082fa576e" providerId="LiveId" clId="{4DF800C7-4BEB-4A6D-93A2-FAAAB9540311}" dt="2024-02-06T23:10:32.896" v="4873" actId="20577"/>
          <ac:spMkLst>
            <pc:docMk/>
            <pc:sldMk cId="1728038321" sldId="278"/>
            <ac:spMk id="11" creationId="{0B4803A7-4207-3F9F-51A1-E799131F0FBE}"/>
          </ac:spMkLst>
        </pc:spChg>
        <pc:picChg chg="add mod">
          <ac:chgData name="Jessica Guinn" userId="e3a944e082fa576e" providerId="LiveId" clId="{4DF800C7-4BEB-4A6D-93A2-FAAAB9540311}" dt="2024-02-06T23:04:35.265" v="4794" actId="1037"/>
          <ac:picMkLst>
            <pc:docMk/>
            <pc:sldMk cId="1728038321" sldId="278"/>
            <ac:picMk id="5" creationId="{5A852A92-4ED3-1B6C-E5C8-6601D995FC98}"/>
          </ac:picMkLst>
        </pc:picChg>
        <pc:picChg chg="add mod">
          <ac:chgData name="Jessica Guinn" userId="e3a944e082fa576e" providerId="LiveId" clId="{4DF800C7-4BEB-4A6D-93A2-FAAAB9540311}" dt="2024-02-06T23:06:06.415" v="4838" actId="1036"/>
          <ac:picMkLst>
            <pc:docMk/>
            <pc:sldMk cId="1728038321" sldId="278"/>
            <ac:picMk id="7" creationId="{1F5466E5-DC22-0987-E103-FF03834C52B5}"/>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B2E2007-4CC6-4947-9ECF-07CFAE56FA51}" type="doc">
      <dgm:prSet loTypeId="urn:microsoft.com/office/officeart/2005/8/layout/venn3" loCatId="relationship" qsTypeId="urn:microsoft.com/office/officeart/2005/8/quickstyle/simple5" qsCatId="simple" csTypeId="urn:microsoft.com/office/officeart/2005/8/colors/colorful1" csCatId="colorful" phldr="1"/>
      <dgm:spPr/>
      <dgm:t>
        <a:bodyPr/>
        <a:lstStyle/>
        <a:p>
          <a:endParaRPr lang="en-BB"/>
        </a:p>
      </dgm:t>
    </dgm:pt>
    <dgm:pt modelId="{3B8E225B-0796-4B6D-87B0-7E0C445DCB6C}">
      <dgm:prSet phldrT="[Text]"/>
      <dgm:spPr/>
      <dgm:t>
        <a:bodyPr/>
        <a:lstStyle/>
        <a:p>
          <a:r>
            <a:rPr lang="en-US" b="1"/>
            <a:t>Colorado Massachusetts Minnesota Montana          Utah           Vermont  Wisconsin Wyoming</a:t>
          </a:r>
          <a:endParaRPr lang="en-BB" b="1"/>
        </a:p>
      </dgm:t>
    </dgm:pt>
    <dgm:pt modelId="{7F4502DD-BA9C-4A7F-A8D6-A68E11B927F1}" type="parTrans" cxnId="{11493927-F0BE-4689-9044-CE4727D5FFA4}">
      <dgm:prSet/>
      <dgm:spPr/>
      <dgm:t>
        <a:bodyPr/>
        <a:lstStyle/>
        <a:p>
          <a:endParaRPr lang="en-BB"/>
        </a:p>
      </dgm:t>
    </dgm:pt>
    <dgm:pt modelId="{E0F35295-935C-445F-9A8E-CABF5E22C46E}" type="sibTrans" cxnId="{11493927-F0BE-4689-9044-CE4727D5FFA4}">
      <dgm:prSet/>
      <dgm:spPr/>
      <dgm:t>
        <a:bodyPr/>
        <a:lstStyle/>
        <a:p>
          <a:endParaRPr lang="en-BB"/>
        </a:p>
      </dgm:t>
    </dgm:pt>
    <dgm:pt modelId="{11A0FDF8-BAE1-436E-AC7B-57A4B971778F}">
      <dgm:prSet phldrT="[Text]"/>
      <dgm:spPr/>
      <dgm:t>
        <a:bodyPr/>
        <a:lstStyle/>
        <a:p>
          <a:r>
            <a:rPr lang="en-US" b="1"/>
            <a:t>Female Only</a:t>
          </a:r>
        </a:p>
        <a:p>
          <a:endParaRPr lang="en-US" b="1"/>
        </a:p>
        <a:p>
          <a:r>
            <a:rPr lang="en-US" b="1"/>
            <a:t>New Hampshire South Dakota</a:t>
          </a:r>
          <a:endParaRPr lang="en-BB" b="1"/>
        </a:p>
      </dgm:t>
    </dgm:pt>
    <dgm:pt modelId="{6F137921-367D-4A1F-BF4A-B59381F35B49}" type="parTrans" cxnId="{EFE1133A-77F6-4DF3-BAF3-EFCF249F91C3}">
      <dgm:prSet/>
      <dgm:spPr/>
      <dgm:t>
        <a:bodyPr/>
        <a:lstStyle/>
        <a:p>
          <a:endParaRPr lang="en-BB"/>
        </a:p>
      </dgm:t>
    </dgm:pt>
    <dgm:pt modelId="{C0E34FB9-0C19-4F79-A145-B87A916778A7}" type="sibTrans" cxnId="{EFE1133A-77F6-4DF3-BAF3-EFCF249F91C3}">
      <dgm:prSet/>
      <dgm:spPr/>
      <dgm:t>
        <a:bodyPr/>
        <a:lstStyle/>
        <a:p>
          <a:endParaRPr lang="en-BB"/>
        </a:p>
      </dgm:t>
    </dgm:pt>
    <dgm:pt modelId="{D8540A74-46E1-4441-8ED6-B6367B1A1996}">
      <dgm:prSet phldrT="[Text]"/>
      <dgm:spPr/>
      <dgm:t>
        <a:bodyPr/>
        <a:lstStyle/>
        <a:p>
          <a:r>
            <a:rPr lang="en-US" b="1"/>
            <a:t>Male Only</a:t>
          </a:r>
        </a:p>
        <a:p>
          <a:endParaRPr lang="en-US" b="1"/>
        </a:p>
        <a:p>
          <a:r>
            <a:rPr lang="en-US" b="1"/>
            <a:t>Alaska       Nebraska</a:t>
          </a:r>
          <a:endParaRPr lang="en-BB" b="1"/>
        </a:p>
      </dgm:t>
    </dgm:pt>
    <dgm:pt modelId="{D58E297C-6A0F-466E-A123-3A274560B974}" type="parTrans" cxnId="{0BC244DC-1138-4B2F-83C3-1338119E1CD3}">
      <dgm:prSet/>
      <dgm:spPr/>
      <dgm:t>
        <a:bodyPr/>
        <a:lstStyle/>
        <a:p>
          <a:endParaRPr lang="en-BB"/>
        </a:p>
      </dgm:t>
    </dgm:pt>
    <dgm:pt modelId="{171DDAC9-2ED8-4446-AFA9-36D624A53C86}" type="sibTrans" cxnId="{0BC244DC-1138-4B2F-83C3-1338119E1CD3}">
      <dgm:prSet/>
      <dgm:spPr/>
      <dgm:t>
        <a:bodyPr/>
        <a:lstStyle/>
        <a:p>
          <a:endParaRPr lang="en-BB"/>
        </a:p>
      </dgm:t>
    </dgm:pt>
    <dgm:pt modelId="{D911B272-983B-4C5E-9D60-A453985817C2}" type="pres">
      <dgm:prSet presAssocID="{4B2E2007-4CC6-4947-9ECF-07CFAE56FA51}" presName="Name0" presStyleCnt="0">
        <dgm:presLayoutVars>
          <dgm:dir/>
          <dgm:resizeHandles val="exact"/>
        </dgm:presLayoutVars>
      </dgm:prSet>
      <dgm:spPr/>
    </dgm:pt>
    <dgm:pt modelId="{05A2ECCE-4029-43D3-8795-EA3DB9E4ED80}" type="pres">
      <dgm:prSet presAssocID="{D8540A74-46E1-4441-8ED6-B6367B1A1996}" presName="Name5" presStyleLbl="vennNode1" presStyleIdx="0" presStyleCnt="3" custScaleX="114432" custLinFactX="-227194" custLinFactNeighborX="-300000" custLinFactNeighborY="35">
        <dgm:presLayoutVars>
          <dgm:bulletEnabled val="1"/>
        </dgm:presLayoutVars>
      </dgm:prSet>
      <dgm:spPr/>
    </dgm:pt>
    <dgm:pt modelId="{777D5950-5F53-4C7D-9AE6-BE0344533195}" type="pres">
      <dgm:prSet presAssocID="{171DDAC9-2ED8-4446-AFA9-36D624A53C86}" presName="space" presStyleCnt="0"/>
      <dgm:spPr/>
    </dgm:pt>
    <dgm:pt modelId="{34E21F2E-518C-441B-BB57-0D3ABDF07AAD}" type="pres">
      <dgm:prSet presAssocID="{3B8E225B-0796-4B6D-87B0-7E0C445DCB6C}" presName="Name5" presStyleLbl="vennNode1" presStyleIdx="1" presStyleCnt="3" custScaleX="113123" custLinFactNeighborX="2395">
        <dgm:presLayoutVars>
          <dgm:bulletEnabled val="1"/>
        </dgm:presLayoutVars>
      </dgm:prSet>
      <dgm:spPr/>
    </dgm:pt>
    <dgm:pt modelId="{CAD0B818-0608-4DDA-9293-7802D1DC192C}" type="pres">
      <dgm:prSet presAssocID="{E0F35295-935C-445F-9A8E-CABF5E22C46E}" presName="space" presStyleCnt="0"/>
      <dgm:spPr/>
    </dgm:pt>
    <dgm:pt modelId="{CE850DF3-2046-4119-A277-70EEF1CFF1C4}" type="pres">
      <dgm:prSet presAssocID="{11A0FDF8-BAE1-436E-AC7B-57A4B971778F}" presName="Name5" presStyleLbl="vennNode1" presStyleIdx="2" presStyleCnt="3" custScaleX="114432">
        <dgm:presLayoutVars>
          <dgm:bulletEnabled val="1"/>
        </dgm:presLayoutVars>
      </dgm:prSet>
      <dgm:spPr/>
    </dgm:pt>
  </dgm:ptLst>
  <dgm:cxnLst>
    <dgm:cxn modelId="{11493927-F0BE-4689-9044-CE4727D5FFA4}" srcId="{4B2E2007-4CC6-4947-9ECF-07CFAE56FA51}" destId="{3B8E225B-0796-4B6D-87B0-7E0C445DCB6C}" srcOrd="1" destOrd="0" parTransId="{7F4502DD-BA9C-4A7F-A8D6-A68E11B927F1}" sibTransId="{E0F35295-935C-445F-9A8E-CABF5E22C46E}"/>
    <dgm:cxn modelId="{46B5EC28-AEC0-4DA3-B409-7E00F8B09353}" type="presOf" srcId="{4B2E2007-4CC6-4947-9ECF-07CFAE56FA51}" destId="{D911B272-983B-4C5E-9D60-A453985817C2}" srcOrd="0" destOrd="0" presId="urn:microsoft.com/office/officeart/2005/8/layout/venn3"/>
    <dgm:cxn modelId="{EFE1133A-77F6-4DF3-BAF3-EFCF249F91C3}" srcId="{4B2E2007-4CC6-4947-9ECF-07CFAE56FA51}" destId="{11A0FDF8-BAE1-436E-AC7B-57A4B971778F}" srcOrd="2" destOrd="0" parTransId="{6F137921-367D-4A1F-BF4A-B59381F35B49}" sibTransId="{C0E34FB9-0C19-4F79-A145-B87A916778A7}"/>
    <dgm:cxn modelId="{5C178D45-329D-49FB-9782-28E05EE4BBCC}" type="presOf" srcId="{11A0FDF8-BAE1-436E-AC7B-57A4B971778F}" destId="{CE850DF3-2046-4119-A277-70EEF1CFF1C4}" srcOrd="0" destOrd="0" presId="urn:microsoft.com/office/officeart/2005/8/layout/venn3"/>
    <dgm:cxn modelId="{B5E399D7-8CAF-4B43-829B-A98F9B456040}" type="presOf" srcId="{3B8E225B-0796-4B6D-87B0-7E0C445DCB6C}" destId="{34E21F2E-518C-441B-BB57-0D3ABDF07AAD}" srcOrd="0" destOrd="0" presId="urn:microsoft.com/office/officeart/2005/8/layout/venn3"/>
    <dgm:cxn modelId="{0BC244DC-1138-4B2F-83C3-1338119E1CD3}" srcId="{4B2E2007-4CC6-4947-9ECF-07CFAE56FA51}" destId="{D8540A74-46E1-4441-8ED6-B6367B1A1996}" srcOrd="0" destOrd="0" parTransId="{D58E297C-6A0F-466E-A123-3A274560B974}" sibTransId="{171DDAC9-2ED8-4446-AFA9-36D624A53C86}"/>
    <dgm:cxn modelId="{E8E205E7-AC0F-4E34-8749-A36B42FC8A9F}" type="presOf" srcId="{D8540A74-46E1-4441-8ED6-B6367B1A1996}" destId="{05A2ECCE-4029-43D3-8795-EA3DB9E4ED80}" srcOrd="0" destOrd="0" presId="urn:microsoft.com/office/officeart/2005/8/layout/venn3"/>
    <dgm:cxn modelId="{00932F5D-1F33-483B-8B42-3D4462E84890}" type="presParOf" srcId="{D911B272-983B-4C5E-9D60-A453985817C2}" destId="{05A2ECCE-4029-43D3-8795-EA3DB9E4ED80}" srcOrd="0" destOrd="0" presId="urn:microsoft.com/office/officeart/2005/8/layout/venn3"/>
    <dgm:cxn modelId="{42D76A1F-139E-4F76-92A5-48B92E43F6DF}" type="presParOf" srcId="{D911B272-983B-4C5E-9D60-A453985817C2}" destId="{777D5950-5F53-4C7D-9AE6-BE0344533195}" srcOrd="1" destOrd="0" presId="urn:microsoft.com/office/officeart/2005/8/layout/venn3"/>
    <dgm:cxn modelId="{9C374B88-004A-4D10-B45B-8102AC84AE22}" type="presParOf" srcId="{D911B272-983B-4C5E-9D60-A453985817C2}" destId="{34E21F2E-518C-441B-BB57-0D3ABDF07AAD}" srcOrd="2" destOrd="0" presId="urn:microsoft.com/office/officeart/2005/8/layout/venn3"/>
    <dgm:cxn modelId="{2082A83C-0C44-4345-9C60-856BA47CCE76}" type="presParOf" srcId="{D911B272-983B-4C5E-9D60-A453985817C2}" destId="{CAD0B818-0608-4DDA-9293-7802D1DC192C}" srcOrd="3" destOrd="0" presId="urn:microsoft.com/office/officeart/2005/8/layout/venn3"/>
    <dgm:cxn modelId="{5636EE44-DB38-4A4B-BF5A-AC6AE64F24EA}" type="presParOf" srcId="{D911B272-983B-4C5E-9D60-A453985817C2}" destId="{CE850DF3-2046-4119-A277-70EEF1CFF1C4}" srcOrd="4" destOrd="0" presId="urn:microsoft.com/office/officeart/2005/8/layout/venn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B2E2007-4CC6-4947-9ECF-07CFAE56FA51}" type="doc">
      <dgm:prSet loTypeId="urn:microsoft.com/office/officeart/2005/8/layout/venn3" loCatId="relationship" qsTypeId="urn:microsoft.com/office/officeart/2005/8/quickstyle/simple5" qsCatId="simple" csTypeId="urn:microsoft.com/office/officeart/2005/8/colors/colorful1" csCatId="colorful" phldr="1"/>
      <dgm:spPr/>
      <dgm:t>
        <a:bodyPr/>
        <a:lstStyle/>
        <a:p>
          <a:endParaRPr lang="en-BB"/>
        </a:p>
      </dgm:t>
    </dgm:pt>
    <dgm:pt modelId="{3B8E225B-0796-4B6D-87B0-7E0C445DCB6C}">
      <dgm:prSet phldrT="[Text]"/>
      <dgm:spPr/>
      <dgm:t>
        <a:bodyPr/>
        <a:lstStyle/>
        <a:p>
          <a:r>
            <a:rPr lang="en-US" b="1"/>
            <a:t>Alabama </a:t>
          </a:r>
        </a:p>
        <a:p>
          <a:r>
            <a:rPr lang="en-US" b="1"/>
            <a:t>Georgia </a:t>
          </a:r>
        </a:p>
        <a:p>
          <a:r>
            <a:rPr lang="en-US" b="1"/>
            <a:t>Louisiana </a:t>
          </a:r>
        </a:p>
        <a:p>
          <a:r>
            <a:rPr lang="en-US" b="1"/>
            <a:t>Mississippi          </a:t>
          </a:r>
        </a:p>
        <a:p>
          <a:r>
            <a:rPr lang="en-US" b="1"/>
            <a:t>South Carolina        Tennessee  </a:t>
          </a:r>
        </a:p>
        <a:p>
          <a:r>
            <a:rPr lang="en-US" b="1"/>
            <a:t>West Virginia</a:t>
          </a:r>
        </a:p>
        <a:p>
          <a:r>
            <a:rPr lang="en-US" b="1"/>
            <a:t> Puerto Rico</a:t>
          </a:r>
        </a:p>
        <a:p>
          <a:r>
            <a:rPr lang="en-US" b="1"/>
            <a:t>Guam</a:t>
          </a:r>
          <a:endParaRPr lang="en-BB" b="1"/>
        </a:p>
      </dgm:t>
    </dgm:pt>
    <dgm:pt modelId="{7F4502DD-BA9C-4A7F-A8D6-A68E11B927F1}" type="parTrans" cxnId="{11493927-F0BE-4689-9044-CE4727D5FFA4}">
      <dgm:prSet/>
      <dgm:spPr/>
      <dgm:t>
        <a:bodyPr/>
        <a:lstStyle/>
        <a:p>
          <a:endParaRPr lang="en-BB"/>
        </a:p>
      </dgm:t>
    </dgm:pt>
    <dgm:pt modelId="{E0F35295-935C-445F-9A8E-CABF5E22C46E}" type="sibTrans" cxnId="{11493927-F0BE-4689-9044-CE4727D5FFA4}">
      <dgm:prSet/>
      <dgm:spPr/>
      <dgm:t>
        <a:bodyPr/>
        <a:lstStyle/>
        <a:p>
          <a:endParaRPr lang="en-BB"/>
        </a:p>
      </dgm:t>
    </dgm:pt>
    <dgm:pt modelId="{11A0FDF8-BAE1-436E-AC7B-57A4B971778F}">
      <dgm:prSet phldrT="[Text]" custT="1"/>
      <dgm:spPr/>
      <dgm:t>
        <a:bodyPr/>
        <a:lstStyle/>
        <a:p>
          <a:r>
            <a:rPr lang="en-US" sz="1200" b="1"/>
            <a:t>Female Only</a:t>
          </a:r>
        </a:p>
        <a:p>
          <a:endParaRPr lang="en-US" sz="1200" b="1"/>
        </a:p>
        <a:p>
          <a:r>
            <a:rPr lang="en-US" sz="1200" b="1"/>
            <a:t>Virgin Islands</a:t>
          </a:r>
          <a:endParaRPr lang="en-BB" sz="1200" b="1"/>
        </a:p>
      </dgm:t>
    </dgm:pt>
    <dgm:pt modelId="{6F137921-367D-4A1F-BF4A-B59381F35B49}" type="parTrans" cxnId="{EFE1133A-77F6-4DF3-BAF3-EFCF249F91C3}">
      <dgm:prSet/>
      <dgm:spPr/>
      <dgm:t>
        <a:bodyPr/>
        <a:lstStyle/>
        <a:p>
          <a:endParaRPr lang="en-BB"/>
        </a:p>
      </dgm:t>
    </dgm:pt>
    <dgm:pt modelId="{C0E34FB9-0C19-4F79-A145-B87A916778A7}" type="sibTrans" cxnId="{EFE1133A-77F6-4DF3-BAF3-EFCF249F91C3}">
      <dgm:prSet/>
      <dgm:spPr/>
      <dgm:t>
        <a:bodyPr/>
        <a:lstStyle/>
        <a:p>
          <a:endParaRPr lang="en-BB"/>
        </a:p>
      </dgm:t>
    </dgm:pt>
    <dgm:pt modelId="{D8540A74-46E1-4441-8ED6-B6367B1A1996}">
      <dgm:prSet phldrT="[Text]" custT="1"/>
      <dgm:spPr/>
      <dgm:t>
        <a:bodyPr/>
        <a:lstStyle/>
        <a:p>
          <a:r>
            <a:rPr lang="en-US" sz="1200" b="1"/>
            <a:t>Male Only</a:t>
          </a:r>
        </a:p>
        <a:p>
          <a:endParaRPr lang="en-US" sz="1200" b="1"/>
        </a:p>
        <a:p>
          <a:r>
            <a:rPr lang="en-US" sz="1200" b="1"/>
            <a:t>Kentucky</a:t>
          </a:r>
          <a:endParaRPr lang="en-BB" sz="1200" b="1"/>
        </a:p>
      </dgm:t>
    </dgm:pt>
    <dgm:pt modelId="{D58E297C-6A0F-466E-A123-3A274560B974}" type="parTrans" cxnId="{0BC244DC-1138-4B2F-83C3-1338119E1CD3}">
      <dgm:prSet/>
      <dgm:spPr/>
      <dgm:t>
        <a:bodyPr/>
        <a:lstStyle/>
        <a:p>
          <a:endParaRPr lang="en-BB"/>
        </a:p>
      </dgm:t>
    </dgm:pt>
    <dgm:pt modelId="{171DDAC9-2ED8-4446-AFA9-36D624A53C86}" type="sibTrans" cxnId="{0BC244DC-1138-4B2F-83C3-1338119E1CD3}">
      <dgm:prSet/>
      <dgm:spPr/>
      <dgm:t>
        <a:bodyPr/>
        <a:lstStyle/>
        <a:p>
          <a:endParaRPr lang="en-BB"/>
        </a:p>
      </dgm:t>
    </dgm:pt>
    <dgm:pt modelId="{D911B272-983B-4C5E-9D60-A453985817C2}" type="pres">
      <dgm:prSet presAssocID="{4B2E2007-4CC6-4947-9ECF-07CFAE56FA51}" presName="Name0" presStyleCnt="0">
        <dgm:presLayoutVars>
          <dgm:dir/>
          <dgm:resizeHandles val="exact"/>
        </dgm:presLayoutVars>
      </dgm:prSet>
      <dgm:spPr/>
    </dgm:pt>
    <dgm:pt modelId="{05A2ECCE-4029-43D3-8795-EA3DB9E4ED80}" type="pres">
      <dgm:prSet presAssocID="{D8540A74-46E1-4441-8ED6-B6367B1A1996}" presName="Name5" presStyleLbl="vennNode1" presStyleIdx="0" presStyleCnt="3" custScaleX="114432" custLinFactNeighborX="-9614" custLinFactNeighborY="-540">
        <dgm:presLayoutVars>
          <dgm:bulletEnabled val="1"/>
        </dgm:presLayoutVars>
      </dgm:prSet>
      <dgm:spPr/>
    </dgm:pt>
    <dgm:pt modelId="{777D5950-5F53-4C7D-9AE6-BE0344533195}" type="pres">
      <dgm:prSet presAssocID="{171DDAC9-2ED8-4446-AFA9-36D624A53C86}" presName="space" presStyleCnt="0"/>
      <dgm:spPr/>
    </dgm:pt>
    <dgm:pt modelId="{34E21F2E-518C-441B-BB57-0D3ABDF07AAD}" type="pres">
      <dgm:prSet presAssocID="{3B8E225B-0796-4B6D-87B0-7E0C445DCB6C}" presName="Name5" presStyleLbl="vennNode1" presStyleIdx="1" presStyleCnt="3" custScaleX="113123" custLinFactNeighborX="2395">
        <dgm:presLayoutVars>
          <dgm:bulletEnabled val="1"/>
        </dgm:presLayoutVars>
      </dgm:prSet>
      <dgm:spPr/>
    </dgm:pt>
    <dgm:pt modelId="{CAD0B818-0608-4DDA-9293-7802D1DC192C}" type="pres">
      <dgm:prSet presAssocID="{E0F35295-935C-445F-9A8E-CABF5E22C46E}" presName="space" presStyleCnt="0"/>
      <dgm:spPr/>
    </dgm:pt>
    <dgm:pt modelId="{CE850DF3-2046-4119-A277-70EEF1CFF1C4}" type="pres">
      <dgm:prSet presAssocID="{11A0FDF8-BAE1-436E-AC7B-57A4B971778F}" presName="Name5" presStyleLbl="vennNode1" presStyleIdx="2" presStyleCnt="3" custScaleX="114432" custLinFactNeighborX="4790" custLinFactNeighborY="-540">
        <dgm:presLayoutVars>
          <dgm:bulletEnabled val="1"/>
        </dgm:presLayoutVars>
      </dgm:prSet>
      <dgm:spPr/>
    </dgm:pt>
  </dgm:ptLst>
  <dgm:cxnLst>
    <dgm:cxn modelId="{11493927-F0BE-4689-9044-CE4727D5FFA4}" srcId="{4B2E2007-4CC6-4947-9ECF-07CFAE56FA51}" destId="{3B8E225B-0796-4B6D-87B0-7E0C445DCB6C}" srcOrd="1" destOrd="0" parTransId="{7F4502DD-BA9C-4A7F-A8D6-A68E11B927F1}" sibTransId="{E0F35295-935C-445F-9A8E-CABF5E22C46E}"/>
    <dgm:cxn modelId="{46B5EC28-AEC0-4DA3-B409-7E00F8B09353}" type="presOf" srcId="{4B2E2007-4CC6-4947-9ECF-07CFAE56FA51}" destId="{D911B272-983B-4C5E-9D60-A453985817C2}" srcOrd="0" destOrd="0" presId="urn:microsoft.com/office/officeart/2005/8/layout/venn3"/>
    <dgm:cxn modelId="{EFE1133A-77F6-4DF3-BAF3-EFCF249F91C3}" srcId="{4B2E2007-4CC6-4947-9ECF-07CFAE56FA51}" destId="{11A0FDF8-BAE1-436E-AC7B-57A4B971778F}" srcOrd="2" destOrd="0" parTransId="{6F137921-367D-4A1F-BF4A-B59381F35B49}" sibTransId="{C0E34FB9-0C19-4F79-A145-B87A916778A7}"/>
    <dgm:cxn modelId="{5C178D45-329D-49FB-9782-28E05EE4BBCC}" type="presOf" srcId="{11A0FDF8-BAE1-436E-AC7B-57A4B971778F}" destId="{CE850DF3-2046-4119-A277-70EEF1CFF1C4}" srcOrd="0" destOrd="0" presId="urn:microsoft.com/office/officeart/2005/8/layout/venn3"/>
    <dgm:cxn modelId="{B5E399D7-8CAF-4B43-829B-A98F9B456040}" type="presOf" srcId="{3B8E225B-0796-4B6D-87B0-7E0C445DCB6C}" destId="{34E21F2E-518C-441B-BB57-0D3ABDF07AAD}" srcOrd="0" destOrd="0" presId="urn:microsoft.com/office/officeart/2005/8/layout/venn3"/>
    <dgm:cxn modelId="{0BC244DC-1138-4B2F-83C3-1338119E1CD3}" srcId="{4B2E2007-4CC6-4947-9ECF-07CFAE56FA51}" destId="{D8540A74-46E1-4441-8ED6-B6367B1A1996}" srcOrd="0" destOrd="0" parTransId="{D58E297C-6A0F-466E-A123-3A274560B974}" sibTransId="{171DDAC9-2ED8-4446-AFA9-36D624A53C86}"/>
    <dgm:cxn modelId="{E8E205E7-AC0F-4E34-8749-A36B42FC8A9F}" type="presOf" srcId="{D8540A74-46E1-4441-8ED6-B6367B1A1996}" destId="{05A2ECCE-4029-43D3-8795-EA3DB9E4ED80}" srcOrd="0" destOrd="0" presId="urn:microsoft.com/office/officeart/2005/8/layout/venn3"/>
    <dgm:cxn modelId="{00932F5D-1F33-483B-8B42-3D4462E84890}" type="presParOf" srcId="{D911B272-983B-4C5E-9D60-A453985817C2}" destId="{05A2ECCE-4029-43D3-8795-EA3DB9E4ED80}" srcOrd="0" destOrd="0" presId="urn:microsoft.com/office/officeart/2005/8/layout/venn3"/>
    <dgm:cxn modelId="{42D76A1F-139E-4F76-92A5-48B92E43F6DF}" type="presParOf" srcId="{D911B272-983B-4C5E-9D60-A453985817C2}" destId="{777D5950-5F53-4C7D-9AE6-BE0344533195}" srcOrd="1" destOrd="0" presId="urn:microsoft.com/office/officeart/2005/8/layout/venn3"/>
    <dgm:cxn modelId="{9C374B88-004A-4D10-B45B-8102AC84AE22}" type="presParOf" srcId="{D911B272-983B-4C5E-9D60-A453985817C2}" destId="{34E21F2E-518C-441B-BB57-0D3ABDF07AAD}" srcOrd="2" destOrd="0" presId="urn:microsoft.com/office/officeart/2005/8/layout/venn3"/>
    <dgm:cxn modelId="{2082A83C-0C44-4345-9C60-856BA47CCE76}" type="presParOf" srcId="{D911B272-983B-4C5E-9D60-A453985817C2}" destId="{CAD0B818-0608-4DDA-9293-7802D1DC192C}" srcOrd="3" destOrd="0" presId="urn:microsoft.com/office/officeart/2005/8/layout/venn3"/>
    <dgm:cxn modelId="{5636EE44-DB38-4A4B-BF5A-AC6AE64F24EA}" type="presParOf" srcId="{D911B272-983B-4C5E-9D60-A453985817C2}" destId="{CE850DF3-2046-4119-A277-70EEF1CFF1C4}" srcOrd="4" destOrd="0" presId="urn:microsoft.com/office/officeart/2005/8/layout/ven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5A2ECCE-4029-43D3-8795-EA3DB9E4ED80}">
      <dsp:nvSpPr>
        <dsp:cNvPr id="0" name=""/>
        <dsp:cNvSpPr/>
      </dsp:nvSpPr>
      <dsp:spPr>
        <a:xfrm>
          <a:off x="0" y="1041"/>
          <a:ext cx="2060709" cy="1800816"/>
        </a:xfrm>
        <a:prstGeom prst="ellipse">
          <a:avLst/>
        </a:prstGeom>
        <a:gradFill rotWithShape="0">
          <a:gsLst>
            <a:gs pos="0">
              <a:schemeClr val="accent2">
                <a:alpha val="50000"/>
                <a:hueOff val="0"/>
                <a:satOff val="0"/>
                <a:lumOff val="0"/>
                <a:alphaOff val="0"/>
                <a:tint val="98000"/>
                <a:lumMod val="110000"/>
              </a:schemeClr>
            </a:gs>
            <a:gs pos="84000">
              <a:schemeClr val="accent2">
                <a:alpha val="50000"/>
                <a:hueOff val="0"/>
                <a:satOff val="0"/>
                <a:lumOff val="0"/>
                <a:alphaOff val="0"/>
                <a:shade val="90000"/>
                <a:lumMod val="88000"/>
              </a:schemeClr>
            </a:gs>
          </a:gsLst>
          <a:lin ang="5400000" scaled="0"/>
        </a:gradFill>
        <a:ln>
          <a:noFill/>
        </a:ln>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dsp:spPr>
      <dsp:style>
        <a:lnRef idx="0">
          <a:scrgbClr r="0" g="0" b="0"/>
        </a:lnRef>
        <a:fillRef idx="3">
          <a:scrgbClr r="0" g="0" b="0"/>
        </a:fillRef>
        <a:effectRef idx="3">
          <a:scrgbClr r="0" g="0" b="0"/>
        </a:effectRef>
        <a:fontRef idx="minor">
          <a:schemeClr val="tx1"/>
        </a:fontRef>
      </dsp:style>
      <dsp:txBody>
        <a:bodyPr spcFirstLastPara="0" vert="horz" wrap="square" lIns="99105" tIns="13970" rIns="99105" bIns="13970" numCol="1" spcCol="1270" anchor="ctr" anchorCtr="0">
          <a:noAutofit/>
        </a:bodyPr>
        <a:lstStyle/>
        <a:p>
          <a:pPr marL="0" lvl="0" indent="0" algn="ctr" defTabSz="488950">
            <a:lnSpc>
              <a:spcPct val="90000"/>
            </a:lnSpc>
            <a:spcBef>
              <a:spcPct val="0"/>
            </a:spcBef>
            <a:spcAft>
              <a:spcPct val="35000"/>
            </a:spcAft>
            <a:buNone/>
          </a:pPr>
          <a:r>
            <a:rPr lang="en-US" sz="1100" b="1" kern="1200"/>
            <a:t>Male Only</a:t>
          </a:r>
        </a:p>
        <a:p>
          <a:pPr marL="0" lvl="0" indent="0" algn="ctr" defTabSz="488950">
            <a:lnSpc>
              <a:spcPct val="90000"/>
            </a:lnSpc>
            <a:spcBef>
              <a:spcPct val="0"/>
            </a:spcBef>
            <a:spcAft>
              <a:spcPct val="35000"/>
            </a:spcAft>
            <a:buNone/>
          </a:pPr>
          <a:endParaRPr lang="en-US" sz="1100" b="1" kern="1200"/>
        </a:p>
        <a:p>
          <a:pPr marL="0" lvl="0" indent="0" algn="ctr" defTabSz="488950">
            <a:lnSpc>
              <a:spcPct val="90000"/>
            </a:lnSpc>
            <a:spcBef>
              <a:spcPct val="0"/>
            </a:spcBef>
            <a:spcAft>
              <a:spcPct val="35000"/>
            </a:spcAft>
            <a:buNone/>
          </a:pPr>
          <a:r>
            <a:rPr lang="en-US" sz="1100" b="1" kern="1200"/>
            <a:t>Alaska       Nebraska</a:t>
          </a:r>
          <a:endParaRPr lang="en-BB" sz="1100" b="1" kern="1200"/>
        </a:p>
      </dsp:txBody>
      <dsp:txXfrm>
        <a:off x="301784" y="264764"/>
        <a:ext cx="1457141" cy="1273370"/>
      </dsp:txXfrm>
    </dsp:sp>
    <dsp:sp modelId="{34E21F2E-518C-441B-BB57-0D3ABDF07AAD}">
      <dsp:nvSpPr>
        <dsp:cNvPr id="0" name=""/>
        <dsp:cNvSpPr/>
      </dsp:nvSpPr>
      <dsp:spPr>
        <a:xfrm>
          <a:off x="1717920" y="520"/>
          <a:ext cx="2037137" cy="1800816"/>
        </a:xfrm>
        <a:prstGeom prst="ellipse">
          <a:avLst/>
        </a:prstGeom>
        <a:gradFill rotWithShape="0">
          <a:gsLst>
            <a:gs pos="0">
              <a:schemeClr val="accent3">
                <a:alpha val="50000"/>
                <a:hueOff val="0"/>
                <a:satOff val="0"/>
                <a:lumOff val="0"/>
                <a:alphaOff val="0"/>
                <a:tint val="98000"/>
                <a:lumMod val="110000"/>
              </a:schemeClr>
            </a:gs>
            <a:gs pos="84000">
              <a:schemeClr val="accent3">
                <a:alpha val="50000"/>
                <a:hueOff val="0"/>
                <a:satOff val="0"/>
                <a:lumOff val="0"/>
                <a:alphaOff val="0"/>
                <a:shade val="90000"/>
                <a:lumMod val="88000"/>
              </a:schemeClr>
            </a:gs>
          </a:gsLst>
          <a:lin ang="5400000" scaled="0"/>
        </a:gradFill>
        <a:ln>
          <a:noFill/>
        </a:ln>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dsp:spPr>
      <dsp:style>
        <a:lnRef idx="0">
          <a:scrgbClr r="0" g="0" b="0"/>
        </a:lnRef>
        <a:fillRef idx="3">
          <a:scrgbClr r="0" g="0" b="0"/>
        </a:fillRef>
        <a:effectRef idx="3">
          <a:scrgbClr r="0" g="0" b="0"/>
        </a:effectRef>
        <a:fontRef idx="minor">
          <a:schemeClr val="tx1"/>
        </a:fontRef>
      </dsp:style>
      <dsp:txBody>
        <a:bodyPr spcFirstLastPara="0" vert="horz" wrap="square" lIns="99105" tIns="13970" rIns="99105" bIns="13970" numCol="1" spcCol="1270" anchor="ctr" anchorCtr="0">
          <a:noAutofit/>
        </a:bodyPr>
        <a:lstStyle/>
        <a:p>
          <a:pPr marL="0" lvl="0" indent="0" algn="ctr" defTabSz="488950">
            <a:lnSpc>
              <a:spcPct val="90000"/>
            </a:lnSpc>
            <a:spcBef>
              <a:spcPct val="0"/>
            </a:spcBef>
            <a:spcAft>
              <a:spcPct val="35000"/>
            </a:spcAft>
            <a:buNone/>
          </a:pPr>
          <a:r>
            <a:rPr lang="en-US" sz="1100" b="1" kern="1200"/>
            <a:t>Colorado Massachusetts Minnesota Montana          Utah           Vermont  Wisconsin Wyoming</a:t>
          </a:r>
          <a:endParaRPr lang="en-BB" sz="1100" b="1" kern="1200"/>
        </a:p>
      </dsp:txBody>
      <dsp:txXfrm>
        <a:off x="2016252" y="264243"/>
        <a:ext cx="1440473" cy="1273370"/>
      </dsp:txXfrm>
    </dsp:sp>
    <dsp:sp modelId="{CE850DF3-2046-4119-A277-70EEF1CFF1C4}">
      <dsp:nvSpPr>
        <dsp:cNvPr id="0" name=""/>
        <dsp:cNvSpPr/>
      </dsp:nvSpPr>
      <dsp:spPr>
        <a:xfrm>
          <a:off x="3386268" y="520"/>
          <a:ext cx="2060709" cy="1800816"/>
        </a:xfrm>
        <a:prstGeom prst="ellipse">
          <a:avLst/>
        </a:prstGeom>
        <a:gradFill rotWithShape="0">
          <a:gsLst>
            <a:gs pos="0">
              <a:schemeClr val="accent4">
                <a:alpha val="50000"/>
                <a:hueOff val="0"/>
                <a:satOff val="0"/>
                <a:lumOff val="0"/>
                <a:alphaOff val="0"/>
                <a:tint val="98000"/>
                <a:lumMod val="110000"/>
              </a:schemeClr>
            </a:gs>
            <a:gs pos="84000">
              <a:schemeClr val="accent4">
                <a:alpha val="50000"/>
                <a:hueOff val="0"/>
                <a:satOff val="0"/>
                <a:lumOff val="0"/>
                <a:alphaOff val="0"/>
                <a:shade val="90000"/>
                <a:lumMod val="88000"/>
              </a:schemeClr>
            </a:gs>
          </a:gsLst>
          <a:lin ang="5400000" scaled="0"/>
        </a:gradFill>
        <a:ln>
          <a:noFill/>
        </a:ln>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dsp:spPr>
      <dsp:style>
        <a:lnRef idx="0">
          <a:scrgbClr r="0" g="0" b="0"/>
        </a:lnRef>
        <a:fillRef idx="3">
          <a:scrgbClr r="0" g="0" b="0"/>
        </a:fillRef>
        <a:effectRef idx="3">
          <a:scrgbClr r="0" g="0" b="0"/>
        </a:effectRef>
        <a:fontRef idx="minor">
          <a:schemeClr val="tx1"/>
        </a:fontRef>
      </dsp:style>
      <dsp:txBody>
        <a:bodyPr spcFirstLastPara="0" vert="horz" wrap="square" lIns="99105" tIns="13970" rIns="99105" bIns="13970" numCol="1" spcCol="1270" anchor="ctr" anchorCtr="0">
          <a:noAutofit/>
        </a:bodyPr>
        <a:lstStyle/>
        <a:p>
          <a:pPr marL="0" lvl="0" indent="0" algn="ctr" defTabSz="488950">
            <a:lnSpc>
              <a:spcPct val="90000"/>
            </a:lnSpc>
            <a:spcBef>
              <a:spcPct val="0"/>
            </a:spcBef>
            <a:spcAft>
              <a:spcPct val="35000"/>
            </a:spcAft>
            <a:buNone/>
          </a:pPr>
          <a:r>
            <a:rPr lang="en-US" sz="1100" b="1" kern="1200"/>
            <a:t>Female Only</a:t>
          </a:r>
        </a:p>
        <a:p>
          <a:pPr marL="0" lvl="0" indent="0" algn="ctr" defTabSz="488950">
            <a:lnSpc>
              <a:spcPct val="90000"/>
            </a:lnSpc>
            <a:spcBef>
              <a:spcPct val="0"/>
            </a:spcBef>
            <a:spcAft>
              <a:spcPct val="35000"/>
            </a:spcAft>
            <a:buNone/>
          </a:pPr>
          <a:endParaRPr lang="en-US" sz="1100" b="1" kern="1200"/>
        </a:p>
        <a:p>
          <a:pPr marL="0" lvl="0" indent="0" algn="ctr" defTabSz="488950">
            <a:lnSpc>
              <a:spcPct val="90000"/>
            </a:lnSpc>
            <a:spcBef>
              <a:spcPct val="0"/>
            </a:spcBef>
            <a:spcAft>
              <a:spcPct val="35000"/>
            </a:spcAft>
            <a:buNone/>
          </a:pPr>
          <a:r>
            <a:rPr lang="en-US" sz="1100" b="1" kern="1200"/>
            <a:t>New Hampshire South Dakota</a:t>
          </a:r>
          <a:endParaRPr lang="en-BB" sz="1100" b="1" kern="1200"/>
        </a:p>
      </dsp:txBody>
      <dsp:txXfrm>
        <a:off x="3688052" y="264243"/>
        <a:ext cx="1457141" cy="127337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5A2ECCE-4029-43D3-8795-EA3DB9E4ED80}">
      <dsp:nvSpPr>
        <dsp:cNvPr id="0" name=""/>
        <dsp:cNvSpPr/>
      </dsp:nvSpPr>
      <dsp:spPr>
        <a:xfrm>
          <a:off x="0" y="0"/>
          <a:ext cx="2060709" cy="1800816"/>
        </a:xfrm>
        <a:prstGeom prst="ellipse">
          <a:avLst/>
        </a:prstGeom>
        <a:gradFill rotWithShape="0">
          <a:gsLst>
            <a:gs pos="0">
              <a:schemeClr val="accent2">
                <a:alpha val="50000"/>
                <a:hueOff val="0"/>
                <a:satOff val="0"/>
                <a:lumOff val="0"/>
                <a:alphaOff val="0"/>
                <a:tint val="98000"/>
                <a:lumMod val="110000"/>
              </a:schemeClr>
            </a:gs>
            <a:gs pos="84000">
              <a:schemeClr val="accent2">
                <a:alpha val="50000"/>
                <a:hueOff val="0"/>
                <a:satOff val="0"/>
                <a:lumOff val="0"/>
                <a:alphaOff val="0"/>
                <a:shade val="90000"/>
                <a:lumMod val="88000"/>
              </a:schemeClr>
            </a:gs>
          </a:gsLst>
          <a:lin ang="5400000" scaled="0"/>
        </a:gradFill>
        <a:ln>
          <a:noFill/>
        </a:ln>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dsp:spPr>
      <dsp:style>
        <a:lnRef idx="0">
          <a:scrgbClr r="0" g="0" b="0"/>
        </a:lnRef>
        <a:fillRef idx="3">
          <a:scrgbClr r="0" g="0" b="0"/>
        </a:fillRef>
        <a:effectRef idx="3">
          <a:scrgbClr r="0" g="0" b="0"/>
        </a:effectRef>
        <a:fontRef idx="minor">
          <a:schemeClr val="tx1"/>
        </a:fontRef>
      </dsp:style>
      <dsp:txBody>
        <a:bodyPr spcFirstLastPara="0" vert="horz" wrap="square" lIns="99105" tIns="15240" rIns="99105" bIns="15240" numCol="1" spcCol="1270" anchor="ctr" anchorCtr="0">
          <a:noAutofit/>
        </a:bodyPr>
        <a:lstStyle/>
        <a:p>
          <a:pPr marL="0" lvl="0" indent="0" algn="ctr" defTabSz="533400">
            <a:lnSpc>
              <a:spcPct val="90000"/>
            </a:lnSpc>
            <a:spcBef>
              <a:spcPct val="0"/>
            </a:spcBef>
            <a:spcAft>
              <a:spcPct val="35000"/>
            </a:spcAft>
            <a:buNone/>
          </a:pPr>
          <a:r>
            <a:rPr lang="en-US" sz="1200" b="1" kern="1200"/>
            <a:t>Male Only</a:t>
          </a:r>
        </a:p>
        <a:p>
          <a:pPr marL="0" lvl="0" indent="0" algn="ctr" defTabSz="533400">
            <a:lnSpc>
              <a:spcPct val="90000"/>
            </a:lnSpc>
            <a:spcBef>
              <a:spcPct val="0"/>
            </a:spcBef>
            <a:spcAft>
              <a:spcPct val="35000"/>
            </a:spcAft>
            <a:buNone/>
          </a:pPr>
          <a:endParaRPr lang="en-US" sz="1200" b="1" kern="1200"/>
        </a:p>
        <a:p>
          <a:pPr marL="0" lvl="0" indent="0" algn="ctr" defTabSz="533400">
            <a:lnSpc>
              <a:spcPct val="90000"/>
            </a:lnSpc>
            <a:spcBef>
              <a:spcPct val="0"/>
            </a:spcBef>
            <a:spcAft>
              <a:spcPct val="35000"/>
            </a:spcAft>
            <a:buNone/>
          </a:pPr>
          <a:r>
            <a:rPr lang="en-US" sz="1200" b="1" kern="1200"/>
            <a:t>Kentucky</a:t>
          </a:r>
          <a:endParaRPr lang="en-BB" sz="1200" b="1" kern="1200"/>
        </a:p>
      </dsp:txBody>
      <dsp:txXfrm>
        <a:off x="301784" y="263723"/>
        <a:ext cx="1457141" cy="1273370"/>
      </dsp:txXfrm>
    </dsp:sp>
    <dsp:sp modelId="{34E21F2E-518C-441B-BB57-0D3ABDF07AAD}">
      <dsp:nvSpPr>
        <dsp:cNvPr id="0" name=""/>
        <dsp:cNvSpPr/>
      </dsp:nvSpPr>
      <dsp:spPr>
        <a:xfrm>
          <a:off x="1717920" y="520"/>
          <a:ext cx="2037137" cy="1800816"/>
        </a:xfrm>
        <a:prstGeom prst="ellipse">
          <a:avLst/>
        </a:prstGeom>
        <a:gradFill rotWithShape="0">
          <a:gsLst>
            <a:gs pos="0">
              <a:schemeClr val="accent3">
                <a:alpha val="50000"/>
                <a:hueOff val="0"/>
                <a:satOff val="0"/>
                <a:lumOff val="0"/>
                <a:alphaOff val="0"/>
                <a:tint val="98000"/>
                <a:lumMod val="110000"/>
              </a:schemeClr>
            </a:gs>
            <a:gs pos="84000">
              <a:schemeClr val="accent3">
                <a:alpha val="50000"/>
                <a:hueOff val="0"/>
                <a:satOff val="0"/>
                <a:lumOff val="0"/>
                <a:alphaOff val="0"/>
                <a:shade val="90000"/>
                <a:lumMod val="88000"/>
              </a:schemeClr>
            </a:gs>
          </a:gsLst>
          <a:lin ang="5400000" scaled="0"/>
        </a:gradFill>
        <a:ln>
          <a:noFill/>
        </a:ln>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dsp:spPr>
      <dsp:style>
        <a:lnRef idx="0">
          <a:scrgbClr r="0" g="0" b="0"/>
        </a:lnRef>
        <a:fillRef idx="3">
          <a:scrgbClr r="0" g="0" b="0"/>
        </a:fillRef>
        <a:effectRef idx="3">
          <a:scrgbClr r="0" g="0" b="0"/>
        </a:effectRef>
        <a:fontRef idx="minor">
          <a:schemeClr val="tx1"/>
        </a:fontRef>
      </dsp:style>
      <dsp:txBody>
        <a:bodyPr spcFirstLastPara="0" vert="horz" wrap="square" lIns="99105" tIns="10160" rIns="99105" bIns="10160" numCol="1" spcCol="1270" anchor="ctr" anchorCtr="0">
          <a:noAutofit/>
        </a:bodyPr>
        <a:lstStyle/>
        <a:p>
          <a:pPr marL="0" lvl="0" indent="0" algn="ctr" defTabSz="355600">
            <a:lnSpc>
              <a:spcPct val="90000"/>
            </a:lnSpc>
            <a:spcBef>
              <a:spcPct val="0"/>
            </a:spcBef>
            <a:spcAft>
              <a:spcPct val="35000"/>
            </a:spcAft>
            <a:buNone/>
          </a:pPr>
          <a:r>
            <a:rPr lang="en-US" sz="800" b="1" kern="1200"/>
            <a:t>Alabama </a:t>
          </a:r>
        </a:p>
        <a:p>
          <a:pPr marL="0" lvl="0" indent="0" algn="ctr" defTabSz="355600">
            <a:lnSpc>
              <a:spcPct val="90000"/>
            </a:lnSpc>
            <a:spcBef>
              <a:spcPct val="0"/>
            </a:spcBef>
            <a:spcAft>
              <a:spcPct val="35000"/>
            </a:spcAft>
            <a:buNone/>
          </a:pPr>
          <a:r>
            <a:rPr lang="en-US" sz="800" b="1" kern="1200"/>
            <a:t>Georgia </a:t>
          </a:r>
        </a:p>
        <a:p>
          <a:pPr marL="0" lvl="0" indent="0" algn="ctr" defTabSz="355600">
            <a:lnSpc>
              <a:spcPct val="90000"/>
            </a:lnSpc>
            <a:spcBef>
              <a:spcPct val="0"/>
            </a:spcBef>
            <a:spcAft>
              <a:spcPct val="35000"/>
            </a:spcAft>
            <a:buNone/>
          </a:pPr>
          <a:r>
            <a:rPr lang="en-US" sz="800" b="1" kern="1200"/>
            <a:t>Louisiana </a:t>
          </a:r>
        </a:p>
        <a:p>
          <a:pPr marL="0" lvl="0" indent="0" algn="ctr" defTabSz="355600">
            <a:lnSpc>
              <a:spcPct val="90000"/>
            </a:lnSpc>
            <a:spcBef>
              <a:spcPct val="0"/>
            </a:spcBef>
            <a:spcAft>
              <a:spcPct val="35000"/>
            </a:spcAft>
            <a:buNone/>
          </a:pPr>
          <a:r>
            <a:rPr lang="en-US" sz="800" b="1" kern="1200"/>
            <a:t>Mississippi          </a:t>
          </a:r>
        </a:p>
        <a:p>
          <a:pPr marL="0" lvl="0" indent="0" algn="ctr" defTabSz="355600">
            <a:lnSpc>
              <a:spcPct val="90000"/>
            </a:lnSpc>
            <a:spcBef>
              <a:spcPct val="0"/>
            </a:spcBef>
            <a:spcAft>
              <a:spcPct val="35000"/>
            </a:spcAft>
            <a:buNone/>
          </a:pPr>
          <a:r>
            <a:rPr lang="en-US" sz="800" b="1" kern="1200"/>
            <a:t>South Carolina        Tennessee  </a:t>
          </a:r>
        </a:p>
        <a:p>
          <a:pPr marL="0" lvl="0" indent="0" algn="ctr" defTabSz="355600">
            <a:lnSpc>
              <a:spcPct val="90000"/>
            </a:lnSpc>
            <a:spcBef>
              <a:spcPct val="0"/>
            </a:spcBef>
            <a:spcAft>
              <a:spcPct val="35000"/>
            </a:spcAft>
            <a:buNone/>
          </a:pPr>
          <a:r>
            <a:rPr lang="en-US" sz="800" b="1" kern="1200"/>
            <a:t>West Virginia</a:t>
          </a:r>
        </a:p>
        <a:p>
          <a:pPr marL="0" lvl="0" indent="0" algn="ctr" defTabSz="355600">
            <a:lnSpc>
              <a:spcPct val="90000"/>
            </a:lnSpc>
            <a:spcBef>
              <a:spcPct val="0"/>
            </a:spcBef>
            <a:spcAft>
              <a:spcPct val="35000"/>
            </a:spcAft>
            <a:buNone/>
          </a:pPr>
          <a:r>
            <a:rPr lang="en-US" sz="800" b="1" kern="1200"/>
            <a:t> Puerto Rico</a:t>
          </a:r>
        </a:p>
        <a:p>
          <a:pPr marL="0" lvl="0" indent="0" algn="ctr" defTabSz="355600">
            <a:lnSpc>
              <a:spcPct val="90000"/>
            </a:lnSpc>
            <a:spcBef>
              <a:spcPct val="0"/>
            </a:spcBef>
            <a:spcAft>
              <a:spcPct val="35000"/>
            </a:spcAft>
            <a:buNone/>
          </a:pPr>
          <a:r>
            <a:rPr lang="en-US" sz="800" b="1" kern="1200"/>
            <a:t>Guam</a:t>
          </a:r>
          <a:endParaRPr lang="en-BB" sz="800" b="1" kern="1200"/>
        </a:p>
      </dsp:txBody>
      <dsp:txXfrm>
        <a:off x="2016252" y="264243"/>
        <a:ext cx="1440473" cy="1273370"/>
      </dsp:txXfrm>
    </dsp:sp>
    <dsp:sp modelId="{CE850DF3-2046-4119-A277-70EEF1CFF1C4}">
      <dsp:nvSpPr>
        <dsp:cNvPr id="0" name=""/>
        <dsp:cNvSpPr/>
      </dsp:nvSpPr>
      <dsp:spPr>
        <a:xfrm>
          <a:off x="3395017" y="0"/>
          <a:ext cx="2060709" cy="1800816"/>
        </a:xfrm>
        <a:prstGeom prst="ellipse">
          <a:avLst/>
        </a:prstGeom>
        <a:gradFill rotWithShape="0">
          <a:gsLst>
            <a:gs pos="0">
              <a:schemeClr val="accent4">
                <a:alpha val="50000"/>
                <a:hueOff val="0"/>
                <a:satOff val="0"/>
                <a:lumOff val="0"/>
                <a:alphaOff val="0"/>
                <a:tint val="98000"/>
                <a:lumMod val="110000"/>
              </a:schemeClr>
            </a:gs>
            <a:gs pos="84000">
              <a:schemeClr val="accent4">
                <a:alpha val="50000"/>
                <a:hueOff val="0"/>
                <a:satOff val="0"/>
                <a:lumOff val="0"/>
                <a:alphaOff val="0"/>
                <a:shade val="90000"/>
                <a:lumMod val="88000"/>
              </a:schemeClr>
            </a:gs>
          </a:gsLst>
          <a:lin ang="5400000" scaled="0"/>
        </a:gradFill>
        <a:ln>
          <a:noFill/>
        </a:ln>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dsp:spPr>
      <dsp:style>
        <a:lnRef idx="0">
          <a:scrgbClr r="0" g="0" b="0"/>
        </a:lnRef>
        <a:fillRef idx="3">
          <a:scrgbClr r="0" g="0" b="0"/>
        </a:fillRef>
        <a:effectRef idx="3">
          <a:scrgbClr r="0" g="0" b="0"/>
        </a:effectRef>
        <a:fontRef idx="minor">
          <a:schemeClr val="tx1"/>
        </a:fontRef>
      </dsp:style>
      <dsp:txBody>
        <a:bodyPr spcFirstLastPara="0" vert="horz" wrap="square" lIns="99105" tIns="15240" rIns="99105" bIns="15240" numCol="1" spcCol="1270" anchor="ctr" anchorCtr="0">
          <a:noAutofit/>
        </a:bodyPr>
        <a:lstStyle/>
        <a:p>
          <a:pPr marL="0" lvl="0" indent="0" algn="ctr" defTabSz="533400">
            <a:lnSpc>
              <a:spcPct val="90000"/>
            </a:lnSpc>
            <a:spcBef>
              <a:spcPct val="0"/>
            </a:spcBef>
            <a:spcAft>
              <a:spcPct val="35000"/>
            </a:spcAft>
            <a:buNone/>
          </a:pPr>
          <a:r>
            <a:rPr lang="en-US" sz="1200" b="1" kern="1200"/>
            <a:t>Female Only</a:t>
          </a:r>
        </a:p>
        <a:p>
          <a:pPr marL="0" lvl="0" indent="0" algn="ctr" defTabSz="533400">
            <a:lnSpc>
              <a:spcPct val="90000"/>
            </a:lnSpc>
            <a:spcBef>
              <a:spcPct val="0"/>
            </a:spcBef>
            <a:spcAft>
              <a:spcPct val="35000"/>
            </a:spcAft>
            <a:buNone/>
          </a:pPr>
          <a:endParaRPr lang="en-US" sz="1200" b="1" kern="1200"/>
        </a:p>
        <a:p>
          <a:pPr marL="0" lvl="0" indent="0" algn="ctr" defTabSz="533400">
            <a:lnSpc>
              <a:spcPct val="90000"/>
            </a:lnSpc>
            <a:spcBef>
              <a:spcPct val="0"/>
            </a:spcBef>
            <a:spcAft>
              <a:spcPct val="35000"/>
            </a:spcAft>
            <a:buNone/>
          </a:pPr>
          <a:r>
            <a:rPr lang="en-US" sz="1200" b="1" kern="1200"/>
            <a:t>Virgin Islands</a:t>
          </a:r>
          <a:endParaRPr lang="en-BB" sz="1200" b="1" kern="1200"/>
        </a:p>
      </dsp:txBody>
      <dsp:txXfrm>
        <a:off x="3696801" y="263723"/>
        <a:ext cx="1457141" cy="1273370"/>
      </dsp:txXfrm>
    </dsp:sp>
  </dsp:spTree>
</dsp:drawing>
</file>

<file path=ppt/diagrams/layout1.xml><?xml version="1.0" encoding="utf-8"?>
<dgm:layoutDef xmlns:dgm="http://schemas.openxmlformats.org/drawingml/2006/diagram" xmlns:a="http://schemas.openxmlformats.org/drawingml/2006/main" uniqueId="urn:microsoft.com/office/officeart/2005/8/layout/venn3">
  <dgm:title val=""/>
  <dgm:desc val=""/>
  <dgm:catLst>
    <dgm:cat type="relationship" pri="2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fallback" val="2D"/>
        </dgm:alg>
      </dgm:if>
      <dgm:else name="Name3">
        <dgm:alg type="lin">
          <dgm:param type="fallback" val="2D"/>
          <dgm:param type="linDir" val="fromR"/>
        </dgm:alg>
      </dgm:else>
    </dgm:choose>
    <dgm:shape xmlns:r="http://schemas.openxmlformats.org/officeDocument/2006/relationships" r:blip="">
      <dgm:adjLst/>
    </dgm:shape>
    <dgm:presOf/>
    <dgm:constrLst>
      <dgm:constr type="w" for="ch" ptType="node" refType="w"/>
      <dgm:constr type="h" for="ch" ptType="node" refType="w" refFor="ch" refPtType="node"/>
      <dgm:constr type="w" for="ch" forName="space" refType="w" refFor="ch" refPtType="node" fact="-0.2"/>
      <dgm:constr type="primFontSz" for="ch" ptType="node" op="equ" val="65"/>
    </dgm:constrLst>
    <dgm:ruleLst/>
    <dgm:forEach name="Name4" axis="ch" ptType="node">
      <dgm:layoutNode name="Name5" styleLbl="vennNode1">
        <dgm:varLst>
          <dgm:bulletEnabled val="1"/>
        </dgm:varLst>
        <dgm:alg type="tx">
          <dgm:param type="txAnchorVertCh" val="mid"/>
          <dgm:param type="txAnchorHorzCh" val="ctr"/>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w" fact="0.156"/>
          <dgm:constr type="rMarg" refType="w" fact="0.156"/>
        </dgm:constrLst>
        <dgm:ruleLst>
          <dgm:rule type="primFontSz" val="5" fact="NaN" max="NaN"/>
        </dgm:ruleLst>
      </dgm:layoutNode>
      <dgm:forEach name="Name6"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enn3">
  <dgm:title val=""/>
  <dgm:desc val=""/>
  <dgm:catLst>
    <dgm:cat type="relationship" pri="2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fallback" val="2D"/>
        </dgm:alg>
      </dgm:if>
      <dgm:else name="Name3">
        <dgm:alg type="lin">
          <dgm:param type="fallback" val="2D"/>
          <dgm:param type="linDir" val="fromR"/>
        </dgm:alg>
      </dgm:else>
    </dgm:choose>
    <dgm:shape xmlns:r="http://schemas.openxmlformats.org/officeDocument/2006/relationships" r:blip="">
      <dgm:adjLst/>
    </dgm:shape>
    <dgm:presOf/>
    <dgm:constrLst>
      <dgm:constr type="w" for="ch" ptType="node" refType="w"/>
      <dgm:constr type="h" for="ch" ptType="node" refType="w" refFor="ch" refPtType="node"/>
      <dgm:constr type="w" for="ch" forName="space" refType="w" refFor="ch" refPtType="node" fact="-0.2"/>
      <dgm:constr type="primFontSz" for="ch" ptType="node" op="equ" val="65"/>
    </dgm:constrLst>
    <dgm:ruleLst/>
    <dgm:forEach name="Name4" axis="ch" ptType="node">
      <dgm:layoutNode name="Name5" styleLbl="vennNode1">
        <dgm:varLst>
          <dgm:bulletEnabled val="1"/>
        </dgm:varLst>
        <dgm:alg type="tx">
          <dgm:param type="txAnchorVertCh" val="mid"/>
          <dgm:param type="txAnchorHorzCh" val="ctr"/>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w" fact="0.156"/>
          <dgm:constr type="rMarg" refType="w" fact="0.156"/>
        </dgm:constrLst>
        <dgm:ruleLst>
          <dgm:rule type="primFontSz" val="5" fact="NaN" max="NaN"/>
        </dgm:ruleLst>
      </dgm:layoutNode>
      <dgm:forEach name="Name6"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4C3C3A6-B337-4D83-9CDB-B9C35780FF7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B1C79A68-3D73-4695-8C1E-3CDBCB536D0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B97C6B7-F63D-48F8-8C65-A57506B0F13B}" type="datetimeFigureOut">
              <a:rPr lang="en-US" smtClean="0"/>
              <a:t>2/6/2024</a:t>
            </a:fld>
            <a:endParaRPr lang="en-US"/>
          </a:p>
        </p:txBody>
      </p:sp>
      <p:sp>
        <p:nvSpPr>
          <p:cNvPr id="4" name="Footer Placeholder 3">
            <a:extLst>
              <a:ext uri="{FF2B5EF4-FFF2-40B4-BE49-F238E27FC236}">
                <a16:creationId xmlns:a16="http://schemas.microsoft.com/office/drawing/2014/main" id="{3CF5045C-A7CE-41D4-85C5-0E9ACEEF9B2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D59ABD0F-F8EA-4B9F-8647-FC7D4AE3D83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4AB78DD-9481-4863-BCCC-946573546DA1}" type="slidenum">
              <a:rPr lang="en-US" smtClean="0"/>
              <a:t>‹#›</a:t>
            </a:fld>
            <a:endParaRPr lang="en-US"/>
          </a:p>
        </p:txBody>
      </p:sp>
    </p:spTree>
    <p:extLst>
      <p:ext uri="{BB962C8B-B14F-4D97-AF65-F5344CB8AC3E}">
        <p14:creationId xmlns:p14="http://schemas.microsoft.com/office/powerpoint/2010/main" val="58504032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C09A0FA-2191-4F92-A1E4-6EB4598AC4EC}" type="datetimeFigureOut">
              <a:rPr lang="en-US" smtClean="0"/>
              <a:t>2/6/2024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63359F2-43EF-4812-9DC0-98C0B1A40681}" type="slidenum">
              <a:rPr lang="en-US" smtClean="0"/>
              <a:t>‹#›</a:t>
            </a:fld>
            <a:endParaRPr lang="en-US"/>
          </a:p>
        </p:txBody>
      </p:sp>
    </p:spTree>
    <p:extLst>
      <p:ext uri="{BB962C8B-B14F-4D97-AF65-F5344CB8AC3E}">
        <p14:creationId xmlns:p14="http://schemas.microsoft.com/office/powerpoint/2010/main" val="4701116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31937252-EACE-4232-855F-5C47E3F8B087}"/>
              </a:ext>
            </a:extLst>
          </p:cNvPr>
          <p:cNvSpPr>
            <a:spLocks noGrp="1"/>
          </p:cNvSpPr>
          <p:nvPr>
            <p:ph type="ctrTitle"/>
          </p:nvPr>
        </p:nvSpPr>
        <p:spPr>
          <a:xfrm>
            <a:off x="581191" y="704088"/>
            <a:ext cx="10993549" cy="1499616"/>
          </a:xfrm>
        </p:spPr>
        <p:txBody>
          <a:bodyPr/>
          <a:lstStyle/>
          <a:p>
            <a:r>
              <a:rPr lang="en-US"/>
              <a:t>Click to edit Master title style</a:t>
            </a:r>
          </a:p>
        </p:txBody>
      </p:sp>
      <p:sp>
        <p:nvSpPr>
          <p:cNvPr id="16" name="Subtitle 2">
            <a:extLst>
              <a:ext uri="{FF2B5EF4-FFF2-40B4-BE49-F238E27FC236}">
                <a16:creationId xmlns:a16="http://schemas.microsoft.com/office/drawing/2014/main" id="{3507450D-E801-41C1-9FD7-923530A06BD4}"/>
              </a:ext>
            </a:extLst>
          </p:cNvPr>
          <p:cNvSpPr>
            <a:spLocks noGrp="1"/>
          </p:cNvSpPr>
          <p:nvPr>
            <p:ph type="subTitle" idx="1"/>
          </p:nvPr>
        </p:nvSpPr>
        <p:spPr>
          <a:xfrm>
            <a:off x="581194" y="2495445"/>
            <a:ext cx="10993546" cy="468233"/>
          </a:xfrm>
        </p:spPr>
        <p:txBody>
          <a:bodyPr/>
          <a:lstStyle>
            <a:lvl1pPr marL="0" indent="0">
              <a:buNone/>
              <a:defRPr/>
            </a:lvl1pPr>
          </a:lstStyle>
          <a:p>
            <a:r>
              <a:rPr lang="en-US"/>
              <a:t>Click to edit Master subtitle style</a:t>
            </a:r>
          </a:p>
        </p:txBody>
      </p:sp>
      <p:sp>
        <p:nvSpPr>
          <p:cNvPr id="25" name="Picture Placeholder 24">
            <a:extLst>
              <a:ext uri="{FF2B5EF4-FFF2-40B4-BE49-F238E27FC236}">
                <a16:creationId xmlns:a16="http://schemas.microsoft.com/office/drawing/2014/main" id="{CBA6DBC1-39A1-48A6-8B81-3CD966D06E81}"/>
              </a:ext>
            </a:extLst>
          </p:cNvPr>
          <p:cNvSpPr>
            <a:spLocks noGrp="1"/>
          </p:cNvSpPr>
          <p:nvPr>
            <p:ph type="pic" sz="quarter" idx="13"/>
          </p:nvPr>
        </p:nvSpPr>
        <p:spPr>
          <a:xfrm>
            <a:off x="448056" y="3081528"/>
            <a:ext cx="11265408" cy="3310128"/>
          </a:xfrm>
          <a:solidFill>
            <a:schemeClr val="accent2"/>
          </a:solidFill>
        </p:spPr>
        <p:txBody>
          <a:bodyPr/>
          <a:lstStyle/>
          <a:p>
            <a:r>
              <a:rPr lang="en-US"/>
              <a:t>Click icon to add picture</a:t>
            </a:r>
          </a:p>
        </p:txBody>
      </p:sp>
    </p:spTree>
    <p:extLst>
      <p:ext uri="{BB962C8B-B14F-4D97-AF65-F5344CB8AC3E}">
        <p14:creationId xmlns:p14="http://schemas.microsoft.com/office/powerpoint/2010/main" val="34252831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p>
        </p:txBody>
      </p:sp>
      <p:sp>
        <p:nvSpPr>
          <p:cNvPr id="3" name="Text Placeholder 2"/>
          <p:cNvSpPr>
            <a:spLocks noGrp="1"/>
          </p:cNvSpPr>
          <p:nvPr>
            <p:ph type="body" idx="1"/>
          </p:nvPr>
        </p:nvSpPr>
        <p:spPr>
          <a:xfrm>
            <a:off x="581191" y="2250891"/>
            <a:ext cx="3200400"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32004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412343" y="2250891"/>
            <a:ext cx="320040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4412341" y="2926051"/>
            <a:ext cx="32004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4">
            <a:extLst>
              <a:ext uri="{FF2B5EF4-FFF2-40B4-BE49-F238E27FC236}">
                <a16:creationId xmlns:a16="http://schemas.microsoft.com/office/drawing/2014/main" id="{4F00371C-297D-40EF-8A7B-A4A10A3E0F58}"/>
              </a:ext>
            </a:extLst>
          </p:cNvPr>
          <p:cNvSpPr>
            <a:spLocks noGrp="1"/>
          </p:cNvSpPr>
          <p:nvPr>
            <p:ph type="body" sz="quarter" idx="13"/>
          </p:nvPr>
        </p:nvSpPr>
        <p:spPr>
          <a:xfrm>
            <a:off x="8243499" y="2250891"/>
            <a:ext cx="320040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11" name="Content Placeholder 5">
            <a:extLst>
              <a:ext uri="{FF2B5EF4-FFF2-40B4-BE49-F238E27FC236}">
                <a16:creationId xmlns:a16="http://schemas.microsoft.com/office/drawing/2014/main" id="{54C654D6-9180-439B-AA80-A486173B740A}"/>
              </a:ext>
            </a:extLst>
          </p:cNvPr>
          <p:cNvSpPr>
            <a:spLocks noGrp="1"/>
          </p:cNvSpPr>
          <p:nvPr>
            <p:ph sz="quarter" idx="14"/>
          </p:nvPr>
        </p:nvSpPr>
        <p:spPr>
          <a:xfrm>
            <a:off x="8243497" y="2926051"/>
            <a:ext cx="32004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p:cNvSpPr>
            <a:spLocks noGrp="1"/>
          </p:cNvSpPr>
          <p:nvPr>
            <p:ph type="ftr" sz="quarter" idx="11"/>
          </p:nvPr>
        </p:nvSpPr>
        <p:spPr/>
        <p:txBody>
          <a:bodyPr/>
          <a:lstStyle/>
          <a:p>
            <a:r>
              <a:rPr lang="en-US"/>
              <a:t>Sample Footer Text</a:t>
            </a:r>
          </a:p>
        </p:txBody>
      </p:sp>
      <p:sp>
        <p:nvSpPr>
          <p:cNvPr id="7" name="Date Placeholder 6"/>
          <p:cNvSpPr>
            <a:spLocks noGrp="1"/>
          </p:cNvSpPr>
          <p:nvPr>
            <p:ph type="dt" sz="half" idx="10"/>
          </p:nvPr>
        </p:nvSpPr>
        <p:spPr/>
        <p:txBody>
          <a:bodyPr/>
          <a:lstStyle/>
          <a:p>
            <a:r>
              <a:rPr lang="en-US"/>
              <a:t>20XX</a:t>
            </a:r>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1197359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E7D0488-B202-4F7B-9F3C-5F3540449364}"/>
              </a:ext>
            </a:extLst>
          </p:cNvPr>
          <p:cNvSpPr>
            <a:spLocks noGrp="1"/>
          </p:cNvSpPr>
          <p:nvPr>
            <p:ph type="title"/>
          </p:nvPr>
        </p:nvSpPr>
        <p:spPr>
          <a:xfrm>
            <a:off x="581192" y="3986411"/>
            <a:ext cx="3568661" cy="1872388"/>
          </a:xfrm>
        </p:spPr>
        <p:txBody>
          <a:bodyPr anchor="ctr"/>
          <a:lstStyle/>
          <a:p>
            <a:pPr algn="r"/>
            <a:r>
              <a:rPr lang="en-US">
                <a:solidFill>
                  <a:schemeClr val="tx2"/>
                </a:solidFill>
              </a:rPr>
              <a:t>Click to edit Master title style</a:t>
            </a:r>
          </a:p>
        </p:txBody>
      </p:sp>
      <p:sp>
        <p:nvSpPr>
          <p:cNvPr id="12" name="Picture Placeholder 11">
            <a:extLst>
              <a:ext uri="{FF2B5EF4-FFF2-40B4-BE49-F238E27FC236}">
                <a16:creationId xmlns:a16="http://schemas.microsoft.com/office/drawing/2014/main" id="{5972A87D-479C-4157-A7C5-33D8FC7B2974}"/>
              </a:ext>
            </a:extLst>
          </p:cNvPr>
          <p:cNvSpPr>
            <a:spLocks noGrp="1"/>
          </p:cNvSpPr>
          <p:nvPr>
            <p:ph type="pic" sz="quarter" idx="13"/>
          </p:nvPr>
        </p:nvSpPr>
        <p:spPr>
          <a:xfrm>
            <a:off x="448056" y="768096"/>
            <a:ext cx="2578608" cy="2816352"/>
          </a:xfrm>
          <a:solidFill>
            <a:schemeClr val="accent2"/>
          </a:solidFill>
        </p:spPr>
        <p:txBody>
          <a:bodyPr/>
          <a:lstStyle/>
          <a:p>
            <a:r>
              <a:rPr lang="en-US"/>
              <a:t>Click icon to add picture</a:t>
            </a:r>
          </a:p>
        </p:txBody>
      </p:sp>
      <p:sp>
        <p:nvSpPr>
          <p:cNvPr id="13" name="Picture Placeholder 11">
            <a:extLst>
              <a:ext uri="{FF2B5EF4-FFF2-40B4-BE49-F238E27FC236}">
                <a16:creationId xmlns:a16="http://schemas.microsoft.com/office/drawing/2014/main" id="{78EE581A-A98D-4A1B-B826-3C60801D6672}"/>
              </a:ext>
            </a:extLst>
          </p:cNvPr>
          <p:cNvSpPr>
            <a:spLocks noGrp="1"/>
          </p:cNvSpPr>
          <p:nvPr>
            <p:ph type="pic" sz="quarter" idx="14"/>
          </p:nvPr>
        </p:nvSpPr>
        <p:spPr>
          <a:xfrm>
            <a:off x="3352800" y="768096"/>
            <a:ext cx="2578608" cy="2816352"/>
          </a:xfrm>
          <a:solidFill>
            <a:schemeClr val="accent2"/>
          </a:solidFill>
        </p:spPr>
        <p:txBody>
          <a:bodyPr/>
          <a:lstStyle/>
          <a:p>
            <a:r>
              <a:rPr lang="en-US"/>
              <a:t>Click icon to add picture</a:t>
            </a:r>
          </a:p>
        </p:txBody>
      </p:sp>
      <p:sp>
        <p:nvSpPr>
          <p:cNvPr id="14" name="Picture Placeholder 11">
            <a:extLst>
              <a:ext uri="{FF2B5EF4-FFF2-40B4-BE49-F238E27FC236}">
                <a16:creationId xmlns:a16="http://schemas.microsoft.com/office/drawing/2014/main" id="{16AE88BE-E502-4D34-AAE9-6EE48F1ACE29}"/>
              </a:ext>
            </a:extLst>
          </p:cNvPr>
          <p:cNvSpPr>
            <a:spLocks noGrp="1"/>
          </p:cNvSpPr>
          <p:nvPr>
            <p:ph type="pic" sz="quarter" idx="15"/>
          </p:nvPr>
        </p:nvSpPr>
        <p:spPr>
          <a:xfrm>
            <a:off x="6257544" y="768096"/>
            <a:ext cx="2578608" cy="2816352"/>
          </a:xfrm>
          <a:solidFill>
            <a:schemeClr val="accent2"/>
          </a:solidFill>
        </p:spPr>
        <p:txBody>
          <a:bodyPr/>
          <a:lstStyle/>
          <a:p>
            <a:r>
              <a:rPr lang="en-US"/>
              <a:t>Click icon to add picture</a:t>
            </a:r>
          </a:p>
        </p:txBody>
      </p:sp>
      <p:sp>
        <p:nvSpPr>
          <p:cNvPr id="16" name="Picture Placeholder 11">
            <a:extLst>
              <a:ext uri="{FF2B5EF4-FFF2-40B4-BE49-F238E27FC236}">
                <a16:creationId xmlns:a16="http://schemas.microsoft.com/office/drawing/2014/main" id="{9FD0C6B3-E0D9-4177-8079-178D1B0F530D}"/>
              </a:ext>
            </a:extLst>
          </p:cNvPr>
          <p:cNvSpPr>
            <a:spLocks noGrp="1"/>
          </p:cNvSpPr>
          <p:nvPr>
            <p:ph type="pic" sz="quarter" idx="16"/>
          </p:nvPr>
        </p:nvSpPr>
        <p:spPr>
          <a:xfrm>
            <a:off x="9162288" y="768096"/>
            <a:ext cx="2578608" cy="2816352"/>
          </a:xfrm>
          <a:solidFill>
            <a:schemeClr val="accent2"/>
          </a:solidFill>
        </p:spPr>
        <p:txBody>
          <a:bodyPr/>
          <a:lstStyle/>
          <a:p>
            <a:r>
              <a:rPr lang="en-US"/>
              <a:t>Click icon to add picture</a:t>
            </a:r>
          </a:p>
        </p:txBody>
      </p:sp>
      <p:sp>
        <p:nvSpPr>
          <p:cNvPr id="10" name="Content Placeholder 2">
            <a:extLst>
              <a:ext uri="{FF2B5EF4-FFF2-40B4-BE49-F238E27FC236}">
                <a16:creationId xmlns:a16="http://schemas.microsoft.com/office/drawing/2014/main" id="{53AD8A25-150B-42DF-B6CC-FB1E5225D517}"/>
              </a:ext>
            </a:extLst>
          </p:cNvPr>
          <p:cNvSpPr>
            <a:spLocks noGrp="1"/>
          </p:cNvSpPr>
          <p:nvPr>
            <p:ph idx="1"/>
          </p:nvPr>
        </p:nvSpPr>
        <p:spPr>
          <a:xfrm>
            <a:off x="4520392" y="3956050"/>
            <a:ext cx="7225075" cy="1902749"/>
          </a:xfrm>
        </p:spPr>
        <p:txBody>
          <a:bodyPr>
            <a:normAutofit/>
          </a:bodyPr>
          <a:lstStyle>
            <a:lvl1pPr marL="0" indent="0">
              <a:buNone/>
              <a:defRPr/>
            </a:lvl1pPr>
          </a:lstStyle>
          <a:p>
            <a:pPr lvl="0"/>
            <a:r>
              <a:rPr lang="en-US"/>
              <a:t>Click to edit Master text styles</a:t>
            </a:r>
          </a:p>
        </p:txBody>
      </p:sp>
      <p:sp>
        <p:nvSpPr>
          <p:cNvPr id="3" name="Footer Placeholder 2"/>
          <p:cNvSpPr>
            <a:spLocks noGrp="1"/>
          </p:cNvSpPr>
          <p:nvPr>
            <p:ph type="ftr" sz="quarter" idx="11"/>
          </p:nvPr>
        </p:nvSpPr>
        <p:spPr/>
        <p:txBody>
          <a:bodyPr/>
          <a:lstStyle/>
          <a:p>
            <a:r>
              <a:rPr lang="en-US"/>
              <a:t>Sample Footer Text</a:t>
            </a:r>
          </a:p>
        </p:txBody>
      </p:sp>
      <p:sp>
        <p:nvSpPr>
          <p:cNvPr id="2" name="Date Placeholder 1"/>
          <p:cNvSpPr>
            <a:spLocks noGrp="1"/>
          </p:cNvSpPr>
          <p:nvPr>
            <p:ph type="dt" sz="half" idx="10"/>
          </p:nvPr>
        </p:nvSpPr>
        <p:spPr/>
        <p:txBody>
          <a:bodyPr/>
          <a:lstStyle/>
          <a:p>
            <a:r>
              <a:rPr lang="en-US"/>
              <a:t>20XX</a:t>
            </a:r>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5069925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20F9CA6-0CB1-4A9E-96E4-67800B107E21}"/>
              </a:ext>
              <a:ext uri="{C183D7F6-B498-43B3-948B-1728B52AA6E4}">
                <adec:decorative xmlns:adec="http://schemas.microsoft.com/office/drawing/2017/decorative" val="1"/>
              </a:ext>
            </a:extLst>
          </p:cNvPr>
          <p:cNvSpPr/>
          <p:nvPr userDrawn="1"/>
        </p:nvSpPr>
        <p:spPr>
          <a:xfrm>
            <a:off x="0" y="0"/>
            <a:ext cx="12192000" cy="6858000"/>
          </a:xfrm>
          <a:prstGeom prst="rect">
            <a:avLst/>
          </a:prstGeom>
          <a:solidFill>
            <a:schemeClr val="bg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a:extLst>
              <a:ext uri="{FF2B5EF4-FFF2-40B4-BE49-F238E27FC236}">
                <a16:creationId xmlns:a16="http://schemas.microsoft.com/office/drawing/2014/main" id="{05826FB8-73AC-4F8B-BD9C-B5E87FC9C6A9}"/>
              </a:ext>
              <a:ext uri="{C183D7F6-B498-43B3-948B-1728B52AA6E4}">
                <adec:decorative xmlns:adec="http://schemas.microsoft.com/office/drawing/2017/decorative" val="1"/>
              </a:ext>
            </a:extLst>
          </p:cNvPr>
          <p:cNvSpPr/>
          <p:nvPr userDrawn="1"/>
        </p:nvSpPr>
        <p:spPr>
          <a:xfrm>
            <a:off x="638620" y="457200"/>
            <a:ext cx="3511233" cy="914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5" name="Title 1">
            <a:extLst>
              <a:ext uri="{FF2B5EF4-FFF2-40B4-BE49-F238E27FC236}">
                <a16:creationId xmlns:a16="http://schemas.microsoft.com/office/drawing/2014/main" id="{D0F196A1-2430-4797-B656-A38302FAFF33}"/>
              </a:ext>
            </a:extLst>
          </p:cNvPr>
          <p:cNvSpPr>
            <a:spLocks noGrp="1"/>
          </p:cNvSpPr>
          <p:nvPr>
            <p:ph type="title"/>
          </p:nvPr>
        </p:nvSpPr>
        <p:spPr>
          <a:xfrm>
            <a:off x="609906" y="702156"/>
            <a:ext cx="3568661" cy="1188720"/>
          </a:xfrm>
        </p:spPr>
        <p:txBody>
          <a:bodyPr/>
          <a:lstStyle/>
          <a:p>
            <a:r>
              <a:rPr lang="en-US"/>
              <a:t>Click to edit Master title style</a:t>
            </a:r>
          </a:p>
        </p:txBody>
      </p:sp>
      <p:sp>
        <p:nvSpPr>
          <p:cNvPr id="6" name="Content Placeholder 2">
            <a:extLst>
              <a:ext uri="{FF2B5EF4-FFF2-40B4-BE49-F238E27FC236}">
                <a16:creationId xmlns:a16="http://schemas.microsoft.com/office/drawing/2014/main" id="{F7AE5FA5-AF50-4B00-8E20-1B20A667A3BF}"/>
              </a:ext>
            </a:extLst>
          </p:cNvPr>
          <p:cNvSpPr>
            <a:spLocks noGrp="1"/>
          </p:cNvSpPr>
          <p:nvPr>
            <p:ph idx="1"/>
          </p:nvPr>
        </p:nvSpPr>
        <p:spPr>
          <a:xfrm>
            <a:off x="609906" y="2340864"/>
            <a:ext cx="3568661" cy="3634486"/>
          </a:xfrm>
        </p:spPr>
        <p:txBody>
          <a:bodyPr>
            <a:normAutofit/>
          </a:bodyPr>
          <a:lstStyle>
            <a:lvl1pPr marL="0" indent="0">
              <a:buNone/>
              <a:defRPr/>
            </a:lvl1pPr>
          </a:lstStyle>
          <a:p>
            <a:pPr lvl="0"/>
            <a:r>
              <a:rPr lang="en-US"/>
              <a:t>Click to edit Master text styles</a:t>
            </a:r>
          </a:p>
        </p:txBody>
      </p:sp>
      <p:sp>
        <p:nvSpPr>
          <p:cNvPr id="3" name="Footer Placeholder 2"/>
          <p:cNvSpPr>
            <a:spLocks noGrp="1"/>
          </p:cNvSpPr>
          <p:nvPr>
            <p:ph type="ftr" sz="quarter" idx="11"/>
          </p:nvPr>
        </p:nvSpPr>
        <p:spPr/>
        <p:txBody>
          <a:bodyPr/>
          <a:lstStyle/>
          <a:p>
            <a:r>
              <a:rPr lang="en-US"/>
              <a:t>Sample Footer Text</a:t>
            </a:r>
          </a:p>
        </p:txBody>
      </p:sp>
      <p:sp>
        <p:nvSpPr>
          <p:cNvPr id="13" name="Picture Placeholder 12">
            <a:extLst>
              <a:ext uri="{FF2B5EF4-FFF2-40B4-BE49-F238E27FC236}">
                <a16:creationId xmlns:a16="http://schemas.microsoft.com/office/drawing/2014/main" id="{83237575-909D-45C0-B594-0B7A40F04B52}"/>
              </a:ext>
            </a:extLst>
          </p:cNvPr>
          <p:cNvSpPr>
            <a:spLocks noGrp="1"/>
          </p:cNvSpPr>
          <p:nvPr>
            <p:ph type="pic" sz="quarter" idx="13"/>
          </p:nvPr>
        </p:nvSpPr>
        <p:spPr>
          <a:xfrm>
            <a:off x="4657344" y="0"/>
            <a:ext cx="7534656" cy="6858000"/>
          </a:xfrm>
          <a:solidFill>
            <a:schemeClr val="accent2"/>
          </a:solidFill>
        </p:spPr>
        <p:txBody>
          <a:bodyPr/>
          <a:lstStyle/>
          <a:p>
            <a:r>
              <a:rPr lang="en-US"/>
              <a:t>Click icon to add picture</a:t>
            </a:r>
          </a:p>
        </p:txBody>
      </p:sp>
      <p:sp>
        <p:nvSpPr>
          <p:cNvPr id="2" name="Date Placeholder 1"/>
          <p:cNvSpPr>
            <a:spLocks noGrp="1"/>
          </p:cNvSpPr>
          <p:nvPr>
            <p:ph type="dt" sz="half" idx="10"/>
          </p:nvPr>
        </p:nvSpPr>
        <p:spPr/>
        <p:txBody>
          <a:bodyPr/>
          <a:lstStyle/>
          <a:p>
            <a:r>
              <a:rPr lang="en-US"/>
              <a:t>20XX</a:t>
            </a:r>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9822543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a:extLst>
              <a:ext uri="{C183D7F6-B498-43B3-948B-1728B52AA6E4}">
                <adec:decorative xmlns:adec="http://schemas.microsoft.com/office/drawing/2017/decorative" val="1"/>
              </a:ext>
            </a:extLst>
          </p:cNvPr>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90843933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988332"/>
          </a:xfrm>
        </p:spPr>
        <p:txBody>
          <a:bodyPr/>
          <a:lstStyle/>
          <a:p>
            <a:r>
              <a:rPr lang="en-US"/>
              <a:t>Click to edit Master title style</a:t>
            </a:r>
          </a:p>
        </p:txBody>
      </p:sp>
      <p:sp>
        <p:nvSpPr>
          <p:cNvPr id="3" name="Content Placeholder 2"/>
          <p:cNvSpPr>
            <a:spLocks noGrp="1"/>
          </p:cNvSpPr>
          <p:nvPr>
            <p:ph sz="half" idx="1"/>
          </p:nvPr>
        </p:nvSpPr>
        <p:spPr>
          <a:xfrm>
            <a:off x="581193" y="2228003"/>
            <a:ext cx="5194767"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416039" y="2228003"/>
            <a:ext cx="5194769"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11"/>
          </p:nvPr>
        </p:nvSpPr>
        <p:spPr/>
        <p:txBody>
          <a:bodyPr/>
          <a:lstStyle/>
          <a:p>
            <a:r>
              <a:rPr lang="en-US"/>
              <a:t>Sample Footer Text</a:t>
            </a:r>
          </a:p>
        </p:txBody>
      </p:sp>
      <p:sp>
        <p:nvSpPr>
          <p:cNvPr id="5" name="Date Placeholder 4"/>
          <p:cNvSpPr>
            <a:spLocks noGrp="1"/>
          </p:cNvSpPr>
          <p:nvPr>
            <p:ph type="dt" sz="half" idx="10"/>
          </p:nvPr>
        </p:nvSpPr>
        <p:spPr/>
        <p:txBody>
          <a:bodyPr/>
          <a:lstStyle/>
          <a:p>
            <a:r>
              <a:rPr lang="en-US"/>
              <a:t>20XX</a:t>
            </a:r>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96791853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a:t>Sample Footer Text</a:t>
            </a:r>
          </a:p>
        </p:txBody>
      </p:sp>
      <p:sp>
        <p:nvSpPr>
          <p:cNvPr id="2" name="Date Placeholder 1"/>
          <p:cNvSpPr>
            <a:spLocks noGrp="1"/>
          </p:cNvSpPr>
          <p:nvPr>
            <p:ph type="dt" sz="half" idx="10"/>
          </p:nvPr>
        </p:nvSpPr>
        <p:spPr/>
        <p:txBody>
          <a:bodyPr/>
          <a:lstStyle/>
          <a:p>
            <a:r>
              <a:rPr lang="en-US"/>
              <a:t>20XX</a:t>
            </a:r>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230789867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a:extLst>
              <a:ext uri="{C183D7F6-B498-43B3-948B-1728B52AA6E4}">
                <adec:decorative xmlns:adec="http://schemas.microsoft.com/office/drawing/2017/decorative" val="1"/>
              </a:ext>
            </a:extLst>
          </p:cNvPr>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a:lstStyle/>
          <a:p>
            <a:r>
              <a:rPr lang="en-US"/>
              <a:t>Sample Footer Text</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r>
              <a:rPr lang="en-US"/>
              <a:t>20XX</a:t>
            </a:r>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a:p>
        </p:txBody>
      </p:sp>
    </p:spTree>
    <p:extLst>
      <p:ext uri="{BB962C8B-B14F-4D97-AF65-F5344CB8AC3E}">
        <p14:creationId xmlns:p14="http://schemas.microsoft.com/office/powerpoint/2010/main" val="21592844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pPr algn="l"/>
            <a:r>
              <a:rPr lang="en-US"/>
              <a:t>Sample Footer Text</a:t>
            </a:r>
          </a:p>
        </p:txBody>
      </p:sp>
      <p:sp>
        <p:nvSpPr>
          <p:cNvPr id="5" name="Date Placeholder 4"/>
          <p:cNvSpPr>
            <a:spLocks noGrp="1"/>
          </p:cNvSpPr>
          <p:nvPr>
            <p:ph type="dt" sz="half" idx="10"/>
          </p:nvPr>
        </p:nvSpPr>
        <p:spPr/>
        <p:txBody>
          <a:bodyPr/>
          <a:lstStyle/>
          <a:p>
            <a:r>
              <a:rPr lang="en-US"/>
              <a:t>20XX</a:t>
            </a:r>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27165060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926BD44-2224-46FF-A4E7-9C9FFE19726B}"/>
              </a:ext>
            </a:extLst>
          </p:cNvPr>
          <p:cNvSpPr>
            <a:spLocks noGrp="1"/>
          </p:cNvSpPr>
          <p:nvPr>
            <p:ph type="title"/>
          </p:nvPr>
        </p:nvSpPr>
        <p:spPr>
          <a:xfrm>
            <a:off x="581192" y="702155"/>
            <a:ext cx="3424138" cy="1500131"/>
          </a:xfrm>
        </p:spPr>
        <p:txBody>
          <a:bodyPr/>
          <a:lstStyle>
            <a:lvl1pPr>
              <a:defRPr/>
            </a:lvl1pPr>
          </a:lstStyle>
          <a:p>
            <a:r>
              <a:rPr lang="en-US"/>
              <a:t>Click to edit Master title style</a:t>
            </a:r>
          </a:p>
        </p:txBody>
      </p:sp>
      <p:sp>
        <p:nvSpPr>
          <p:cNvPr id="6" name="Content Placeholder 5">
            <a:extLst>
              <a:ext uri="{FF2B5EF4-FFF2-40B4-BE49-F238E27FC236}">
                <a16:creationId xmlns:a16="http://schemas.microsoft.com/office/drawing/2014/main" id="{728249B4-F572-49E8-9B53-CB4E629EB93F}"/>
              </a:ext>
            </a:extLst>
          </p:cNvPr>
          <p:cNvSpPr>
            <a:spLocks noGrp="1"/>
          </p:cNvSpPr>
          <p:nvPr>
            <p:ph idx="1"/>
          </p:nvPr>
        </p:nvSpPr>
        <p:spPr>
          <a:xfrm>
            <a:off x="581193" y="2414788"/>
            <a:ext cx="3424138" cy="3975776"/>
          </a:xfrm>
        </p:spPr>
        <p:txBody>
          <a:bodyPr/>
          <a:lstStyle>
            <a:lvl1pPr marL="0" indent="0">
              <a:buNone/>
              <a:defRPr/>
            </a:lvl1pPr>
          </a:lstStyle>
          <a:p>
            <a:pPr lvl="0"/>
            <a:r>
              <a:rPr lang="en-US"/>
              <a:t>Click to edit Master text styles</a:t>
            </a:r>
          </a:p>
        </p:txBody>
      </p:sp>
      <p:sp>
        <p:nvSpPr>
          <p:cNvPr id="10" name="Picture Placeholder 9">
            <a:extLst>
              <a:ext uri="{FF2B5EF4-FFF2-40B4-BE49-F238E27FC236}">
                <a16:creationId xmlns:a16="http://schemas.microsoft.com/office/drawing/2014/main" id="{06C12940-675F-4BDC-8733-71FEBC2FDCCF}"/>
              </a:ext>
            </a:extLst>
          </p:cNvPr>
          <p:cNvSpPr>
            <a:spLocks noGrp="1"/>
          </p:cNvSpPr>
          <p:nvPr>
            <p:ph type="pic" sz="quarter" idx="13"/>
          </p:nvPr>
        </p:nvSpPr>
        <p:spPr>
          <a:xfrm>
            <a:off x="4242815" y="640080"/>
            <a:ext cx="3703320" cy="5751576"/>
          </a:xfrm>
          <a:solidFill>
            <a:schemeClr val="accent2"/>
          </a:solidFill>
        </p:spPr>
        <p:txBody>
          <a:bodyPr/>
          <a:lstStyle/>
          <a:p>
            <a:r>
              <a:rPr lang="en-US"/>
              <a:t>Click icon to add picture</a:t>
            </a:r>
          </a:p>
        </p:txBody>
      </p:sp>
      <p:sp>
        <p:nvSpPr>
          <p:cNvPr id="11" name="Picture Placeholder 9">
            <a:extLst>
              <a:ext uri="{FF2B5EF4-FFF2-40B4-BE49-F238E27FC236}">
                <a16:creationId xmlns:a16="http://schemas.microsoft.com/office/drawing/2014/main" id="{63AD391F-F462-4773-B9C7-B512F55F6812}"/>
              </a:ext>
            </a:extLst>
          </p:cNvPr>
          <p:cNvSpPr>
            <a:spLocks noGrp="1"/>
          </p:cNvSpPr>
          <p:nvPr>
            <p:ph type="pic" sz="quarter" idx="14"/>
          </p:nvPr>
        </p:nvSpPr>
        <p:spPr>
          <a:xfrm>
            <a:off x="8046720" y="640080"/>
            <a:ext cx="3703320" cy="5751576"/>
          </a:xfrm>
          <a:solidFill>
            <a:schemeClr val="accent2"/>
          </a:solidFill>
        </p:spPr>
        <p:txBody>
          <a:bodyPr/>
          <a:lstStyle/>
          <a:p>
            <a:r>
              <a:rPr lang="en-US"/>
              <a:t>Click icon to add picture</a:t>
            </a:r>
          </a:p>
        </p:txBody>
      </p:sp>
      <p:sp>
        <p:nvSpPr>
          <p:cNvPr id="3" name="Footer Placeholder 2"/>
          <p:cNvSpPr>
            <a:spLocks noGrp="1"/>
          </p:cNvSpPr>
          <p:nvPr>
            <p:ph type="ftr" sz="quarter" idx="11"/>
          </p:nvPr>
        </p:nvSpPr>
        <p:spPr/>
        <p:txBody>
          <a:bodyPr/>
          <a:lstStyle/>
          <a:p>
            <a:r>
              <a:rPr lang="en-US"/>
              <a:t>Sample Footer Text</a:t>
            </a:r>
          </a:p>
        </p:txBody>
      </p:sp>
      <p:sp>
        <p:nvSpPr>
          <p:cNvPr id="2" name="Date Placeholder 1"/>
          <p:cNvSpPr>
            <a:spLocks noGrp="1"/>
          </p:cNvSpPr>
          <p:nvPr>
            <p:ph type="dt" sz="half" idx="10"/>
          </p:nvPr>
        </p:nvSpPr>
        <p:spPr/>
        <p:txBody>
          <a:bodyPr/>
          <a:lstStyle/>
          <a:p>
            <a:r>
              <a:rPr lang="en-US"/>
              <a:t>20XX</a:t>
            </a:r>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28889797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9CC542F-D03C-4537-9B6E-7F653B651524}"/>
              </a:ext>
            </a:extLst>
          </p:cNvPr>
          <p:cNvSpPr>
            <a:spLocks noGrp="1"/>
          </p:cNvSpPr>
          <p:nvPr>
            <p:ph type="title"/>
          </p:nvPr>
        </p:nvSpPr>
        <p:spPr>
          <a:xfrm>
            <a:off x="581192" y="730730"/>
            <a:ext cx="3475915" cy="1478341"/>
          </a:xfrm>
        </p:spPr>
        <p:txBody>
          <a:bodyPr>
            <a:normAutofit/>
          </a:bodyPr>
          <a:lstStyle/>
          <a:p>
            <a:r>
              <a:rPr lang="en-US">
                <a:solidFill>
                  <a:schemeClr val="tx2"/>
                </a:solidFill>
              </a:rPr>
              <a:t>Click to edit Master title style</a:t>
            </a:r>
          </a:p>
        </p:txBody>
      </p:sp>
      <p:sp>
        <p:nvSpPr>
          <p:cNvPr id="6" name="Content Placeholder 2" descr="Tag=AccentColor&#10;Flavor=Light&#10;Target=Bullets">
            <a:extLst>
              <a:ext uri="{FF2B5EF4-FFF2-40B4-BE49-F238E27FC236}">
                <a16:creationId xmlns:a16="http://schemas.microsoft.com/office/drawing/2014/main" id="{C768CCB8-0718-4D4E-8EE1-1D287550057B}"/>
              </a:ext>
            </a:extLst>
          </p:cNvPr>
          <p:cNvSpPr>
            <a:spLocks noGrp="1"/>
          </p:cNvSpPr>
          <p:nvPr>
            <p:ph idx="1"/>
          </p:nvPr>
        </p:nvSpPr>
        <p:spPr>
          <a:xfrm>
            <a:off x="581192" y="2180496"/>
            <a:ext cx="3475915" cy="3678303"/>
          </a:xfrm>
        </p:spPr>
        <p:txBody>
          <a:bodyPr>
            <a:normAutofit/>
          </a:bodyPr>
          <a:lstStyle>
            <a:lvl1pPr marL="0" indent="0">
              <a:buNone/>
              <a:defRPr/>
            </a:lvl1pPr>
          </a:lstStyle>
          <a:p>
            <a:pPr lvl="0"/>
            <a:r>
              <a:rPr lang="en-US"/>
              <a:t>Click to edit Master text styles</a:t>
            </a:r>
          </a:p>
        </p:txBody>
      </p:sp>
      <p:sp>
        <p:nvSpPr>
          <p:cNvPr id="11" name="Picture Placeholder 10">
            <a:extLst>
              <a:ext uri="{FF2B5EF4-FFF2-40B4-BE49-F238E27FC236}">
                <a16:creationId xmlns:a16="http://schemas.microsoft.com/office/drawing/2014/main" id="{5C3A8825-378F-41FE-A716-644287762A49}"/>
              </a:ext>
            </a:extLst>
          </p:cNvPr>
          <p:cNvSpPr>
            <a:spLocks noGrp="1"/>
          </p:cNvSpPr>
          <p:nvPr>
            <p:ph type="pic" sz="quarter" idx="13"/>
          </p:nvPr>
        </p:nvSpPr>
        <p:spPr>
          <a:xfrm>
            <a:off x="4241800" y="630936"/>
            <a:ext cx="7504113" cy="3520440"/>
          </a:xfrm>
          <a:solidFill>
            <a:schemeClr val="accent2"/>
          </a:solidFill>
        </p:spPr>
        <p:txBody>
          <a:bodyPr/>
          <a:lstStyle/>
          <a:p>
            <a:r>
              <a:rPr lang="en-US"/>
              <a:t>Click icon to add picture</a:t>
            </a:r>
          </a:p>
        </p:txBody>
      </p:sp>
      <p:sp>
        <p:nvSpPr>
          <p:cNvPr id="12" name="Picture Placeholder 10">
            <a:extLst>
              <a:ext uri="{FF2B5EF4-FFF2-40B4-BE49-F238E27FC236}">
                <a16:creationId xmlns:a16="http://schemas.microsoft.com/office/drawing/2014/main" id="{2E6B2055-B099-48CF-84C8-2AF6D5618697}"/>
              </a:ext>
            </a:extLst>
          </p:cNvPr>
          <p:cNvSpPr>
            <a:spLocks noGrp="1"/>
          </p:cNvSpPr>
          <p:nvPr>
            <p:ph type="pic" sz="quarter" idx="14"/>
          </p:nvPr>
        </p:nvSpPr>
        <p:spPr>
          <a:xfrm>
            <a:off x="4242816" y="4234252"/>
            <a:ext cx="3703320" cy="2139696"/>
          </a:xfrm>
          <a:solidFill>
            <a:schemeClr val="accent2"/>
          </a:solidFill>
        </p:spPr>
        <p:txBody>
          <a:bodyPr/>
          <a:lstStyle/>
          <a:p>
            <a:r>
              <a:rPr lang="en-US"/>
              <a:t>Click icon to add picture</a:t>
            </a:r>
          </a:p>
        </p:txBody>
      </p:sp>
      <p:sp>
        <p:nvSpPr>
          <p:cNvPr id="13" name="Picture Placeholder 10">
            <a:extLst>
              <a:ext uri="{FF2B5EF4-FFF2-40B4-BE49-F238E27FC236}">
                <a16:creationId xmlns:a16="http://schemas.microsoft.com/office/drawing/2014/main" id="{EED74C29-FF8A-4470-8221-FD11E7FB7D76}"/>
              </a:ext>
            </a:extLst>
          </p:cNvPr>
          <p:cNvSpPr>
            <a:spLocks noGrp="1"/>
          </p:cNvSpPr>
          <p:nvPr>
            <p:ph type="pic" sz="quarter" idx="15"/>
          </p:nvPr>
        </p:nvSpPr>
        <p:spPr>
          <a:xfrm>
            <a:off x="8046720" y="4233672"/>
            <a:ext cx="3703320" cy="2139696"/>
          </a:xfrm>
          <a:solidFill>
            <a:schemeClr val="accent2"/>
          </a:solidFill>
        </p:spPr>
        <p:txBody>
          <a:bodyPr/>
          <a:lstStyle/>
          <a:p>
            <a:r>
              <a:rPr lang="en-US"/>
              <a:t>Click icon to add picture</a:t>
            </a:r>
          </a:p>
        </p:txBody>
      </p:sp>
      <p:sp>
        <p:nvSpPr>
          <p:cNvPr id="3" name="Footer Placeholder 2"/>
          <p:cNvSpPr>
            <a:spLocks noGrp="1"/>
          </p:cNvSpPr>
          <p:nvPr>
            <p:ph type="ftr" sz="quarter" idx="11"/>
          </p:nvPr>
        </p:nvSpPr>
        <p:spPr/>
        <p:txBody>
          <a:bodyPr/>
          <a:lstStyle/>
          <a:p>
            <a:r>
              <a:rPr lang="en-US"/>
              <a:t>Sample Footer Text</a:t>
            </a:r>
          </a:p>
        </p:txBody>
      </p:sp>
      <p:sp>
        <p:nvSpPr>
          <p:cNvPr id="2" name="Date Placeholder 1"/>
          <p:cNvSpPr>
            <a:spLocks noGrp="1"/>
          </p:cNvSpPr>
          <p:nvPr>
            <p:ph type="dt" sz="half" idx="10"/>
          </p:nvPr>
        </p:nvSpPr>
        <p:spPr/>
        <p:txBody>
          <a:bodyPr/>
          <a:lstStyle/>
          <a:p>
            <a:r>
              <a:rPr lang="en-US"/>
              <a:t>20XX</a:t>
            </a:r>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874943644"/>
      </p:ext>
    </p:extLst>
  </p:cSld>
  <p:clrMapOvr>
    <a:masterClrMapping/>
  </p:clrMapOvr>
  <p:extLst>
    <p:ext uri="{DCECCB84-F9BA-43D5-87BE-67443E8EF086}">
      <p15:sldGuideLst xmlns:p15="http://schemas.microsoft.com/office/powerpoint/2012/main">
        <p15:guide id="1" orient="horz"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E787D40-90B5-470E-95A2-784F1CB479C9}"/>
              </a:ext>
            </a:extLst>
          </p:cNvPr>
          <p:cNvSpPr>
            <a:spLocks noGrp="1"/>
          </p:cNvSpPr>
          <p:nvPr>
            <p:ph type="ctrTitle"/>
          </p:nvPr>
        </p:nvSpPr>
        <p:spPr>
          <a:xfrm>
            <a:off x="581191" y="4322102"/>
            <a:ext cx="10993549" cy="1153609"/>
          </a:xfrm>
        </p:spPr>
        <p:txBody>
          <a:bodyPr/>
          <a:lstStyle/>
          <a:p>
            <a:r>
              <a:rPr lang="en-US"/>
              <a:t>Click to edit Master title style</a:t>
            </a:r>
          </a:p>
        </p:txBody>
      </p:sp>
      <p:sp>
        <p:nvSpPr>
          <p:cNvPr id="6" name="Subtitle 2">
            <a:extLst>
              <a:ext uri="{FF2B5EF4-FFF2-40B4-BE49-F238E27FC236}">
                <a16:creationId xmlns:a16="http://schemas.microsoft.com/office/drawing/2014/main" id="{DDD90A03-8871-46F6-B527-27A279CAF3FE}"/>
              </a:ext>
            </a:extLst>
          </p:cNvPr>
          <p:cNvSpPr>
            <a:spLocks noGrp="1"/>
          </p:cNvSpPr>
          <p:nvPr>
            <p:ph type="subTitle" idx="1"/>
          </p:nvPr>
        </p:nvSpPr>
        <p:spPr>
          <a:xfrm>
            <a:off x="581194" y="5475712"/>
            <a:ext cx="10993546" cy="590321"/>
          </a:xfrm>
        </p:spPr>
        <p:txBody>
          <a:bodyPr/>
          <a:lstStyle>
            <a:lvl1pPr marL="0" indent="0">
              <a:buNone/>
              <a:defRPr/>
            </a:lvl1pPr>
          </a:lstStyle>
          <a:p>
            <a:r>
              <a:rPr lang="en-US"/>
              <a:t>Click to edit Master subtitle style</a:t>
            </a:r>
          </a:p>
        </p:txBody>
      </p:sp>
      <p:sp>
        <p:nvSpPr>
          <p:cNvPr id="9" name="Picture Placeholder 8">
            <a:extLst>
              <a:ext uri="{FF2B5EF4-FFF2-40B4-BE49-F238E27FC236}">
                <a16:creationId xmlns:a16="http://schemas.microsoft.com/office/drawing/2014/main" id="{18C0DC8A-3006-4A75-A9BA-FCA96D2C38A9}"/>
              </a:ext>
            </a:extLst>
          </p:cNvPr>
          <p:cNvSpPr>
            <a:spLocks noGrp="1"/>
          </p:cNvSpPr>
          <p:nvPr>
            <p:ph type="pic" sz="quarter" idx="13"/>
          </p:nvPr>
        </p:nvSpPr>
        <p:spPr>
          <a:xfrm>
            <a:off x="449580" y="603504"/>
            <a:ext cx="11292840" cy="3557016"/>
          </a:xfrm>
          <a:solidFill>
            <a:schemeClr val="accent2"/>
          </a:solidFill>
        </p:spPr>
        <p:txBody>
          <a:bodyPr/>
          <a:lstStyle/>
          <a:p>
            <a:r>
              <a:rPr lang="en-US"/>
              <a:t>Click icon to add picture</a:t>
            </a:r>
          </a:p>
        </p:txBody>
      </p:sp>
    </p:spTree>
    <p:extLst>
      <p:ext uri="{BB962C8B-B14F-4D97-AF65-F5344CB8AC3E}">
        <p14:creationId xmlns:p14="http://schemas.microsoft.com/office/powerpoint/2010/main" val="35185048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31520"/>
            <a:ext cx="11029616" cy="987552"/>
          </a:xfrm>
        </p:spPr>
        <p:txBody>
          <a:bodyPr/>
          <a:lstStyle/>
          <a:p>
            <a:r>
              <a:rPr lang="en-US"/>
              <a:t>Click to edit Master title style</a:t>
            </a:r>
          </a:p>
        </p:txBody>
      </p:sp>
      <p:sp>
        <p:nvSpPr>
          <p:cNvPr id="3" name="Content Placeholder 2"/>
          <p:cNvSpPr>
            <a:spLocks noGrp="1"/>
          </p:cNvSpPr>
          <p:nvPr>
            <p:ph idx="1"/>
          </p:nvPr>
        </p:nvSpPr>
        <p:spPr>
          <a:xfrm>
            <a:off x="581192" y="2340864"/>
            <a:ext cx="11029615" cy="36344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Footer Placeholder 8">
            <a:extLst>
              <a:ext uri="{FF2B5EF4-FFF2-40B4-BE49-F238E27FC236}">
                <a16:creationId xmlns:a16="http://schemas.microsoft.com/office/drawing/2014/main" id="{1356D3B5-6063-4A89-B88F-9D3043916FF8}"/>
              </a:ext>
            </a:extLst>
          </p:cNvPr>
          <p:cNvSpPr>
            <a:spLocks noGrp="1"/>
          </p:cNvSpPr>
          <p:nvPr>
            <p:ph type="ftr" sz="quarter" idx="11"/>
          </p:nvPr>
        </p:nvSpPr>
        <p:spPr/>
        <p:txBody>
          <a:bodyPr/>
          <a:lstStyle/>
          <a:p>
            <a:r>
              <a:rPr lang="en-US"/>
              <a:t>Sample Footer Text</a:t>
            </a:r>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r>
              <a:rPr lang="en-US"/>
              <a:t>20XX</a:t>
            </a:r>
          </a:p>
        </p:txBody>
      </p:sp>
      <p:sp>
        <p:nvSpPr>
          <p:cNvPr id="10" name="Slide Number Placeholder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24668871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31520"/>
            <a:ext cx="11029616" cy="987552"/>
          </a:xfrm>
        </p:spPr>
        <p:txBody>
          <a:bodyPr/>
          <a:lstStyle/>
          <a:p>
            <a:r>
              <a:rPr lang="en-US"/>
              <a:t>Click to edit Master title style</a:t>
            </a:r>
          </a:p>
        </p:txBody>
      </p:sp>
      <p:sp>
        <p:nvSpPr>
          <p:cNvPr id="9" name="Footer Placeholder 8">
            <a:extLst>
              <a:ext uri="{FF2B5EF4-FFF2-40B4-BE49-F238E27FC236}">
                <a16:creationId xmlns:a16="http://schemas.microsoft.com/office/drawing/2014/main" id="{1356D3B5-6063-4A89-B88F-9D3043916FF8}"/>
              </a:ext>
            </a:extLst>
          </p:cNvPr>
          <p:cNvSpPr>
            <a:spLocks noGrp="1"/>
          </p:cNvSpPr>
          <p:nvPr>
            <p:ph type="ftr" sz="quarter" idx="11"/>
          </p:nvPr>
        </p:nvSpPr>
        <p:spPr/>
        <p:txBody>
          <a:bodyPr/>
          <a:lstStyle/>
          <a:p>
            <a:r>
              <a:rPr lang="en-US"/>
              <a:t>Sample Footer Text</a:t>
            </a:r>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r>
              <a:rPr lang="en-US"/>
              <a:t>20XX</a:t>
            </a:r>
          </a:p>
        </p:txBody>
      </p:sp>
      <p:sp>
        <p:nvSpPr>
          <p:cNvPr id="10" name="Slide Number Placeholder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a:lstStyle/>
          <a:p>
            <a:fld id="{3A98EE3D-8CD1-4C3F-BD1C-C98C9596463C}" type="slidenum">
              <a:rPr lang="en-US" smtClean="0"/>
              <a:t>‹#›</a:t>
            </a:fld>
            <a:endParaRPr lang="en-US"/>
          </a:p>
        </p:txBody>
      </p:sp>
      <p:sp>
        <p:nvSpPr>
          <p:cNvPr id="7" name="Picture Placeholder 23">
            <a:extLst>
              <a:ext uri="{FF2B5EF4-FFF2-40B4-BE49-F238E27FC236}">
                <a16:creationId xmlns:a16="http://schemas.microsoft.com/office/drawing/2014/main" id="{3B9690E8-0AA0-453A-A2BA-3C4A02401F33}"/>
              </a:ext>
            </a:extLst>
          </p:cNvPr>
          <p:cNvSpPr>
            <a:spLocks noGrp="1"/>
          </p:cNvSpPr>
          <p:nvPr>
            <p:ph type="pic" sz="quarter" idx="13"/>
          </p:nvPr>
        </p:nvSpPr>
        <p:spPr>
          <a:xfrm>
            <a:off x="588612" y="2800318"/>
            <a:ext cx="2560320" cy="1764792"/>
          </a:xfrm>
        </p:spPr>
        <p:txBody>
          <a:bodyPr/>
          <a:lstStyle>
            <a:lvl1pPr marL="0" indent="0">
              <a:buNone/>
              <a:defRPr/>
            </a:lvl1pPr>
          </a:lstStyle>
          <a:p>
            <a:r>
              <a:rPr lang="en-US"/>
              <a:t>Click icon to add picture</a:t>
            </a:r>
          </a:p>
        </p:txBody>
      </p:sp>
      <p:sp>
        <p:nvSpPr>
          <p:cNvPr id="11" name="Text Placeholder 28">
            <a:extLst>
              <a:ext uri="{FF2B5EF4-FFF2-40B4-BE49-F238E27FC236}">
                <a16:creationId xmlns:a16="http://schemas.microsoft.com/office/drawing/2014/main" id="{97CAE430-B148-4FE1-B142-E196CFFEBAB1}"/>
              </a:ext>
            </a:extLst>
          </p:cNvPr>
          <p:cNvSpPr>
            <a:spLocks noGrp="1"/>
          </p:cNvSpPr>
          <p:nvPr>
            <p:ph type="body" sz="quarter" idx="17" hasCustomPrompt="1"/>
          </p:nvPr>
        </p:nvSpPr>
        <p:spPr>
          <a:xfrm>
            <a:off x="588612" y="4633986"/>
            <a:ext cx="2560320" cy="347662"/>
          </a:xfrm>
        </p:spPr>
        <p:txBody>
          <a:bodyPr lIns="146304" tIns="0" rIns="0" bIns="0">
            <a:noAutofit/>
          </a:bodyPr>
          <a:lstStyle>
            <a:lvl1pPr marL="0" indent="0" algn="l">
              <a:lnSpc>
                <a:spcPct val="100000"/>
              </a:lnSpc>
              <a:spcBef>
                <a:spcPts val="0"/>
              </a:spcBef>
              <a:buNone/>
              <a:defRPr sz="1800" spc="0" baseline="0">
                <a:solidFill>
                  <a:schemeClr val="tx1"/>
                </a:solidFill>
                <a:latin typeface="+mj-lt"/>
              </a:defRPr>
            </a:lvl1pPr>
          </a:lstStyle>
          <a:p>
            <a:pPr lvl="0"/>
            <a:r>
              <a:rPr lang="en-US"/>
              <a:t>Name</a:t>
            </a:r>
          </a:p>
        </p:txBody>
      </p:sp>
      <p:sp>
        <p:nvSpPr>
          <p:cNvPr id="12" name="Text Placeholder 28">
            <a:extLst>
              <a:ext uri="{FF2B5EF4-FFF2-40B4-BE49-F238E27FC236}">
                <a16:creationId xmlns:a16="http://schemas.microsoft.com/office/drawing/2014/main" id="{F34D7C92-7171-4768-A26F-CE08A04FAAA2}"/>
              </a:ext>
            </a:extLst>
          </p:cNvPr>
          <p:cNvSpPr>
            <a:spLocks noGrp="1"/>
          </p:cNvSpPr>
          <p:nvPr>
            <p:ph type="body" sz="quarter" idx="18" hasCustomPrompt="1"/>
          </p:nvPr>
        </p:nvSpPr>
        <p:spPr>
          <a:xfrm>
            <a:off x="588612" y="4951788"/>
            <a:ext cx="2560320" cy="347662"/>
          </a:xfrm>
        </p:spPr>
        <p:txBody>
          <a:bodyPr lIns="146304" tIns="0" rIns="0" bIns="0">
            <a:noAutofit/>
          </a:bodyPr>
          <a:lstStyle>
            <a:lvl1pPr marL="0" indent="0" algn="l">
              <a:lnSpc>
                <a:spcPct val="100000"/>
              </a:lnSpc>
              <a:spcBef>
                <a:spcPts val="0"/>
              </a:spcBef>
              <a:buNone/>
              <a:defRPr sz="1600" b="0" spc="0" baseline="0">
                <a:solidFill>
                  <a:schemeClr val="tx1"/>
                </a:solidFill>
              </a:defRPr>
            </a:lvl1pPr>
          </a:lstStyle>
          <a:p>
            <a:pPr lvl="0"/>
            <a:r>
              <a:rPr lang="en-US"/>
              <a:t>Title</a:t>
            </a:r>
          </a:p>
        </p:txBody>
      </p:sp>
      <p:sp>
        <p:nvSpPr>
          <p:cNvPr id="13" name="Picture Placeholder 23">
            <a:extLst>
              <a:ext uri="{FF2B5EF4-FFF2-40B4-BE49-F238E27FC236}">
                <a16:creationId xmlns:a16="http://schemas.microsoft.com/office/drawing/2014/main" id="{91EBE236-D9BF-46C4-8CE2-60F7CD40E76D}"/>
              </a:ext>
            </a:extLst>
          </p:cNvPr>
          <p:cNvSpPr>
            <a:spLocks noGrp="1"/>
          </p:cNvSpPr>
          <p:nvPr>
            <p:ph type="pic" sz="quarter" idx="14"/>
          </p:nvPr>
        </p:nvSpPr>
        <p:spPr>
          <a:xfrm>
            <a:off x="3413623" y="2800318"/>
            <a:ext cx="2560320" cy="1764792"/>
          </a:xfrm>
        </p:spPr>
        <p:txBody>
          <a:bodyPr/>
          <a:lstStyle>
            <a:lvl1pPr marL="0" indent="0">
              <a:buNone/>
              <a:defRPr/>
            </a:lvl1pPr>
          </a:lstStyle>
          <a:p>
            <a:r>
              <a:rPr lang="en-US"/>
              <a:t>Click icon to add picture</a:t>
            </a:r>
          </a:p>
        </p:txBody>
      </p:sp>
      <p:sp>
        <p:nvSpPr>
          <p:cNvPr id="14" name="Text Placeholder 28">
            <a:extLst>
              <a:ext uri="{FF2B5EF4-FFF2-40B4-BE49-F238E27FC236}">
                <a16:creationId xmlns:a16="http://schemas.microsoft.com/office/drawing/2014/main" id="{3755B2FB-A969-40D9-919A-8DBCA8B76552}"/>
              </a:ext>
            </a:extLst>
          </p:cNvPr>
          <p:cNvSpPr>
            <a:spLocks noGrp="1"/>
          </p:cNvSpPr>
          <p:nvPr>
            <p:ph type="body" sz="quarter" idx="19" hasCustomPrompt="1"/>
          </p:nvPr>
        </p:nvSpPr>
        <p:spPr>
          <a:xfrm>
            <a:off x="3413623" y="4633986"/>
            <a:ext cx="2560320" cy="347662"/>
          </a:xfrm>
        </p:spPr>
        <p:txBody>
          <a:bodyPr lIns="146304" tIns="0" rIns="0" bIns="0">
            <a:noAutofit/>
          </a:bodyPr>
          <a:lstStyle>
            <a:lvl1pPr marL="0" indent="0" algn="l">
              <a:lnSpc>
                <a:spcPct val="100000"/>
              </a:lnSpc>
              <a:spcBef>
                <a:spcPts val="0"/>
              </a:spcBef>
              <a:buNone/>
              <a:defRPr sz="1800" spc="0" baseline="0">
                <a:solidFill>
                  <a:schemeClr val="tx1"/>
                </a:solidFill>
                <a:latin typeface="+mj-lt"/>
              </a:defRPr>
            </a:lvl1pPr>
          </a:lstStyle>
          <a:p>
            <a:pPr lvl="0"/>
            <a:r>
              <a:rPr lang="en-US"/>
              <a:t>Name</a:t>
            </a:r>
          </a:p>
        </p:txBody>
      </p:sp>
      <p:sp>
        <p:nvSpPr>
          <p:cNvPr id="15" name="Text Placeholder 28">
            <a:extLst>
              <a:ext uri="{FF2B5EF4-FFF2-40B4-BE49-F238E27FC236}">
                <a16:creationId xmlns:a16="http://schemas.microsoft.com/office/drawing/2014/main" id="{C047E0AE-451F-4E70-A217-3D51A5FCA8D0}"/>
              </a:ext>
            </a:extLst>
          </p:cNvPr>
          <p:cNvSpPr>
            <a:spLocks noGrp="1"/>
          </p:cNvSpPr>
          <p:nvPr>
            <p:ph type="body" sz="quarter" idx="20" hasCustomPrompt="1"/>
          </p:nvPr>
        </p:nvSpPr>
        <p:spPr>
          <a:xfrm>
            <a:off x="3413623" y="4951788"/>
            <a:ext cx="2560320" cy="347662"/>
          </a:xfrm>
        </p:spPr>
        <p:txBody>
          <a:bodyPr lIns="146304" tIns="0" rIns="0" bIns="0">
            <a:noAutofit/>
          </a:bodyPr>
          <a:lstStyle>
            <a:lvl1pPr marL="0" indent="0" algn="l">
              <a:lnSpc>
                <a:spcPct val="100000"/>
              </a:lnSpc>
              <a:spcBef>
                <a:spcPts val="0"/>
              </a:spcBef>
              <a:buNone/>
              <a:defRPr sz="1600" b="0" spc="0" baseline="0">
                <a:solidFill>
                  <a:schemeClr val="tx1"/>
                </a:solidFill>
              </a:defRPr>
            </a:lvl1pPr>
          </a:lstStyle>
          <a:p>
            <a:pPr lvl="0"/>
            <a:r>
              <a:rPr lang="en-US"/>
              <a:t>Title</a:t>
            </a:r>
          </a:p>
        </p:txBody>
      </p:sp>
      <p:sp>
        <p:nvSpPr>
          <p:cNvPr id="16" name="Picture Placeholder 23">
            <a:extLst>
              <a:ext uri="{FF2B5EF4-FFF2-40B4-BE49-F238E27FC236}">
                <a16:creationId xmlns:a16="http://schemas.microsoft.com/office/drawing/2014/main" id="{92DC936D-218B-4AB2-A141-83C839EE378E}"/>
              </a:ext>
            </a:extLst>
          </p:cNvPr>
          <p:cNvSpPr>
            <a:spLocks noGrp="1"/>
          </p:cNvSpPr>
          <p:nvPr>
            <p:ph type="pic" sz="quarter" idx="15"/>
          </p:nvPr>
        </p:nvSpPr>
        <p:spPr>
          <a:xfrm>
            <a:off x="6224179" y="2800318"/>
            <a:ext cx="2560320" cy="1764792"/>
          </a:xfrm>
        </p:spPr>
        <p:txBody>
          <a:bodyPr/>
          <a:lstStyle>
            <a:lvl1pPr marL="0" indent="0">
              <a:buNone/>
              <a:defRPr/>
            </a:lvl1pPr>
          </a:lstStyle>
          <a:p>
            <a:r>
              <a:rPr lang="en-US"/>
              <a:t>Click icon to add picture</a:t>
            </a:r>
          </a:p>
        </p:txBody>
      </p:sp>
      <p:sp>
        <p:nvSpPr>
          <p:cNvPr id="17" name="Text Placeholder 28">
            <a:extLst>
              <a:ext uri="{FF2B5EF4-FFF2-40B4-BE49-F238E27FC236}">
                <a16:creationId xmlns:a16="http://schemas.microsoft.com/office/drawing/2014/main" id="{5085FD65-394A-47FA-BF7A-013D84C8706A}"/>
              </a:ext>
            </a:extLst>
          </p:cNvPr>
          <p:cNvSpPr>
            <a:spLocks noGrp="1"/>
          </p:cNvSpPr>
          <p:nvPr>
            <p:ph type="body" sz="quarter" idx="21" hasCustomPrompt="1"/>
          </p:nvPr>
        </p:nvSpPr>
        <p:spPr>
          <a:xfrm>
            <a:off x="6224179" y="4633986"/>
            <a:ext cx="2560320" cy="347662"/>
          </a:xfrm>
        </p:spPr>
        <p:txBody>
          <a:bodyPr lIns="146304" tIns="0" rIns="0" bIns="0">
            <a:noAutofit/>
          </a:bodyPr>
          <a:lstStyle>
            <a:lvl1pPr marL="0" indent="0" algn="l">
              <a:lnSpc>
                <a:spcPct val="100000"/>
              </a:lnSpc>
              <a:spcBef>
                <a:spcPts val="0"/>
              </a:spcBef>
              <a:buNone/>
              <a:defRPr sz="1800" spc="0" baseline="0">
                <a:solidFill>
                  <a:schemeClr val="tx1"/>
                </a:solidFill>
                <a:latin typeface="+mj-lt"/>
              </a:defRPr>
            </a:lvl1pPr>
          </a:lstStyle>
          <a:p>
            <a:pPr lvl="0"/>
            <a:r>
              <a:rPr lang="en-US"/>
              <a:t>Name</a:t>
            </a:r>
          </a:p>
        </p:txBody>
      </p:sp>
      <p:sp>
        <p:nvSpPr>
          <p:cNvPr id="18" name="Text Placeholder 28">
            <a:extLst>
              <a:ext uri="{FF2B5EF4-FFF2-40B4-BE49-F238E27FC236}">
                <a16:creationId xmlns:a16="http://schemas.microsoft.com/office/drawing/2014/main" id="{23417874-DD14-461C-B278-0DE8032D272B}"/>
              </a:ext>
            </a:extLst>
          </p:cNvPr>
          <p:cNvSpPr>
            <a:spLocks noGrp="1"/>
          </p:cNvSpPr>
          <p:nvPr>
            <p:ph type="body" sz="quarter" idx="22" hasCustomPrompt="1"/>
          </p:nvPr>
        </p:nvSpPr>
        <p:spPr>
          <a:xfrm>
            <a:off x="6224179" y="4951788"/>
            <a:ext cx="2560320" cy="347662"/>
          </a:xfrm>
        </p:spPr>
        <p:txBody>
          <a:bodyPr lIns="146304" tIns="0" rIns="0" bIns="0">
            <a:noAutofit/>
          </a:bodyPr>
          <a:lstStyle>
            <a:lvl1pPr marL="0" indent="0" algn="l">
              <a:lnSpc>
                <a:spcPct val="100000"/>
              </a:lnSpc>
              <a:spcBef>
                <a:spcPts val="0"/>
              </a:spcBef>
              <a:buNone/>
              <a:defRPr sz="1600" b="0" spc="0" baseline="0">
                <a:solidFill>
                  <a:schemeClr val="tx1"/>
                </a:solidFill>
              </a:defRPr>
            </a:lvl1pPr>
          </a:lstStyle>
          <a:p>
            <a:pPr lvl="0"/>
            <a:r>
              <a:rPr lang="en-US"/>
              <a:t>Title</a:t>
            </a:r>
          </a:p>
        </p:txBody>
      </p:sp>
      <p:sp>
        <p:nvSpPr>
          <p:cNvPr id="19" name="Picture Placeholder 23">
            <a:extLst>
              <a:ext uri="{FF2B5EF4-FFF2-40B4-BE49-F238E27FC236}">
                <a16:creationId xmlns:a16="http://schemas.microsoft.com/office/drawing/2014/main" id="{A8685BFC-DF7F-4414-8D3E-652C9EF13554}"/>
              </a:ext>
            </a:extLst>
          </p:cNvPr>
          <p:cNvSpPr>
            <a:spLocks noGrp="1"/>
          </p:cNvSpPr>
          <p:nvPr>
            <p:ph type="pic" sz="quarter" idx="16"/>
          </p:nvPr>
        </p:nvSpPr>
        <p:spPr>
          <a:xfrm>
            <a:off x="9028350" y="2801105"/>
            <a:ext cx="2560320" cy="1764792"/>
          </a:xfrm>
        </p:spPr>
        <p:txBody>
          <a:bodyPr/>
          <a:lstStyle>
            <a:lvl1pPr marL="0" indent="0">
              <a:buNone/>
              <a:defRPr/>
            </a:lvl1pPr>
          </a:lstStyle>
          <a:p>
            <a:r>
              <a:rPr lang="en-US"/>
              <a:t>Click icon to add picture</a:t>
            </a:r>
          </a:p>
        </p:txBody>
      </p:sp>
      <p:sp>
        <p:nvSpPr>
          <p:cNvPr id="20" name="Text Placeholder 28">
            <a:extLst>
              <a:ext uri="{FF2B5EF4-FFF2-40B4-BE49-F238E27FC236}">
                <a16:creationId xmlns:a16="http://schemas.microsoft.com/office/drawing/2014/main" id="{801A82CD-E0FD-4C28-B287-439356FAE8D1}"/>
              </a:ext>
            </a:extLst>
          </p:cNvPr>
          <p:cNvSpPr>
            <a:spLocks noGrp="1"/>
          </p:cNvSpPr>
          <p:nvPr>
            <p:ph type="body" sz="quarter" idx="23" hasCustomPrompt="1"/>
          </p:nvPr>
        </p:nvSpPr>
        <p:spPr>
          <a:xfrm>
            <a:off x="9028350" y="4633986"/>
            <a:ext cx="2560320" cy="347662"/>
          </a:xfrm>
        </p:spPr>
        <p:txBody>
          <a:bodyPr lIns="146304" tIns="0" rIns="0" bIns="0">
            <a:noAutofit/>
          </a:bodyPr>
          <a:lstStyle>
            <a:lvl1pPr marL="0" indent="0" algn="l">
              <a:lnSpc>
                <a:spcPct val="100000"/>
              </a:lnSpc>
              <a:spcBef>
                <a:spcPts val="0"/>
              </a:spcBef>
              <a:buNone/>
              <a:defRPr sz="1800" spc="0" baseline="0">
                <a:solidFill>
                  <a:schemeClr val="tx1"/>
                </a:solidFill>
                <a:latin typeface="+mj-lt"/>
              </a:defRPr>
            </a:lvl1pPr>
          </a:lstStyle>
          <a:p>
            <a:pPr lvl="0"/>
            <a:r>
              <a:rPr lang="en-US"/>
              <a:t>Name</a:t>
            </a:r>
          </a:p>
        </p:txBody>
      </p:sp>
      <p:sp>
        <p:nvSpPr>
          <p:cNvPr id="21" name="Text Placeholder 28">
            <a:extLst>
              <a:ext uri="{FF2B5EF4-FFF2-40B4-BE49-F238E27FC236}">
                <a16:creationId xmlns:a16="http://schemas.microsoft.com/office/drawing/2014/main" id="{C1ACEAC1-C62C-4024-9525-268AB724274D}"/>
              </a:ext>
            </a:extLst>
          </p:cNvPr>
          <p:cNvSpPr>
            <a:spLocks noGrp="1"/>
          </p:cNvSpPr>
          <p:nvPr>
            <p:ph type="body" sz="quarter" idx="24" hasCustomPrompt="1"/>
          </p:nvPr>
        </p:nvSpPr>
        <p:spPr>
          <a:xfrm>
            <a:off x="9028350" y="4951788"/>
            <a:ext cx="2560320" cy="347662"/>
          </a:xfrm>
        </p:spPr>
        <p:txBody>
          <a:bodyPr lIns="146304" tIns="0" rIns="0" bIns="0">
            <a:noAutofit/>
          </a:bodyPr>
          <a:lstStyle>
            <a:lvl1pPr marL="0" indent="0" algn="l">
              <a:lnSpc>
                <a:spcPct val="100000"/>
              </a:lnSpc>
              <a:spcBef>
                <a:spcPts val="0"/>
              </a:spcBef>
              <a:buNone/>
              <a:defRPr sz="1600" b="0" spc="0" baseline="0">
                <a:solidFill>
                  <a:schemeClr val="tx1"/>
                </a:solidFill>
              </a:defRPr>
            </a:lvl1pPr>
          </a:lstStyle>
          <a:p>
            <a:pPr lvl="0"/>
            <a:r>
              <a:rPr lang="en-US"/>
              <a:t>Title</a:t>
            </a:r>
          </a:p>
        </p:txBody>
      </p:sp>
    </p:spTree>
    <p:extLst>
      <p:ext uri="{BB962C8B-B14F-4D97-AF65-F5344CB8AC3E}">
        <p14:creationId xmlns:p14="http://schemas.microsoft.com/office/powerpoint/2010/main" val="13275852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19AD7E45-24A5-4020-858E-57CFA0955730}"/>
              </a:ext>
            </a:extLst>
          </p:cNvPr>
          <p:cNvSpPr>
            <a:spLocks noGrp="1"/>
          </p:cNvSpPr>
          <p:nvPr>
            <p:ph type="ctrTitle"/>
          </p:nvPr>
        </p:nvSpPr>
        <p:spPr>
          <a:xfrm>
            <a:off x="581191" y="1020431"/>
            <a:ext cx="10993549" cy="1475013"/>
          </a:xfrm>
        </p:spPr>
        <p:txBody>
          <a:bodyPr/>
          <a:lstStyle/>
          <a:p>
            <a:r>
              <a:rPr lang="en-US"/>
              <a:t>Click to edit Master title style</a:t>
            </a:r>
          </a:p>
        </p:txBody>
      </p:sp>
      <p:sp>
        <p:nvSpPr>
          <p:cNvPr id="6" name="Subtitle 2">
            <a:extLst>
              <a:ext uri="{FF2B5EF4-FFF2-40B4-BE49-F238E27FC236}">
                <a16:creationId xmlns:a16="http://schemas.microsoft.com/office/drawing/2014/main" id="{9C213B6D-04F4-4E9D-AD86-E50884CB4CB3}"/>
              </a:ext>
            </a:extLst>
          </p:cNvPr>
          <p:cNvSpPr>
            <a:spLocks noGrp="1"/>
          </p:cNvSpPr>
          <p:nvPr>
            <p:ph type="subTitle" idx="1"/>
          </p:nvPr>
        </p:nvSpPr>
        <p:spPr>
          <a:xfrm>
            <a:off x="581194" y="2495445"/>
            <a:ext cx="10993546" cy="468233"/>
          </a:xfrm>
        </p:spPr>
        <p:txBody>
          <a:bodyPr/>
          <a:lstStyle>
            <a:lvl1pPr marL="0" indent="0">
              <a:buNone/>
              <a:defRPr/>
            </a:lvl1pPr>
          </a:lstStyle>
          <a:p>
            <a:r>
              <a:rPr lang="en-US"/>
              <a:t>Click to edit Master subtitle style</a:t>
            </a:r>
          </a:p>
        </p:txBody>
      </p:sp>
      <p:sp>
        <p:nvSpPr>
          <p:cNvPr id="10" name="Picture Placeholder 9">
            <a:extLst>
              <a:ext uri="{FF2B5EF4-FFF2-40B4-BE49-F238E27FC236}">
                <a16:creationId xmlns:a16="http://schemas.microsoft.com/office/drawing/2014/main" id="{52DB8B62-62C2-4723-85AF-F5D87B489A63}"/>
              </a:ext>
            </a:extLst>
          </p:cNvPr>
          <p:cNvSpPr>
            <a:spLocks noGrp="1"/>
          </p:cNvSpPr>
          <p:nvPr>
            <p:ph type="pic" sz="quarter" idx="13"/>
          </p:nvPr>
        </p:nvSpPr>
        <p:spPr>
          <a:xfrm>
            <a:off x="448056" y="3081528"/>
            <a:ext cx="5486400" cy="3310128"/>
          </a:xfrm>
          <a:solidFill>
            <a:schemeClr val="accent2"/>
          </a:solidFill>
        </p:spPr>
        <p:txBody>
          <a:bodyPr/>
          <a:lstStyle/>
          <a:p>
            <a:r>
              <a:rPr lang="en-US"/>
              <a:t>Click icon to add picture</a:t>
            </a:r>
          </a:p>
        </p:txBody>
      </p:sp>
      <p:sp>
        <p:nvSpPr>
          <p:cNvPr id="11" name="Picture Placeholder 9">
            <a:extLst>
              <a:ext uri="{FF2B5EF4-FFF2-40B4-BE49-F238E27FC236}">
                <a16:creationId xmlns:a16="http://schemas.microsoft.com/office/drawing/2014/main" id="{D1329640-D9D1-44D4-8E40-04E753A2B826}"/>
              </a:ext>
            </a:extLst>
          </p:cNvPr>
          <p:cNvSpPr>
            <a:spLocks noGrp="1"/>
          </p:cNvSpPr>
          <p:nvPr>
            <p:ph type="pic" sz="quarter" idx="14"/>
          </p:nvPr>
        </p:nvSpPr>
        <p:spPr>
          <a:xfrm>
            <a:off x="6254496" y="3081528"/>
            <a:ext cx="5486400" cy="3310128"/>
          </a:xfrm>
          <a:solidFill>
            <a:schemeClr val="accent2"/>
          </a:solidFill>
        </p:spPr>
        <p:txBody>
          <a:bodyPr/>
          <a:lstStyle/>
          <a:p>
            <a:r>
              <a:rPr lang="en-US"/>
              <a:t>Click icon to add picture</a:t>
            </a:r>
          </a:p>
        </p:txBody>
      </p:sp>
      <p:sp>
        <p:nvSpPr>
          <p:cNvPr id="3" name="Footer Placeholder 2"/>
          <p:cNvSpPr>
            <a:spLocks noGrp="1"/>
          </p:cNvSpPr>
          <p:nvPr>
            <p:ph type="ftr" sz="quarter" idx="11"/>
          </p:nvPr>
        </p:nvSpPr>
        <p:spPr/>
        <p:txBody>
          <a:bodyPr/>
          <a:lstStyle/>
          <a:p>
            <a:r>
              <a:rPr lang="en-US"/>
              <a:t>Sample Footer Text</a:t>
            </a:r>
          </a:p>
        </p:txBody>
      </p:sp>
      <p:sp>
        <p:nvSpPr>
          <p:cNvPr id="2" name="Date Placeholder 1"/>
          <p:cNvSpPr>
            <a:spLocks noGrp="1"/>
          </p:cNvSpPr>
          <p:nvPr>
            <p:ph type="dt" sz="half" idx="10"/>
          </p:nvPr>
        </p:nvSpPr>
        <p:spPr/>
        <p:txBody>
          <a:bodyPr/>
          <a:lstStyle/>
          <a:p>
            <a:r>
              <a:rPr lang="en-US"/>
              <a:t>20XX</a:t>
            </a:r>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25578571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988332"/>
          </a:xfrm>
        </p:spPr>
        <p:txBody>
          <a:bodyPr/>
          <a:lstStyle/>
          <a:p>
            <a:r>
              <a:rPr lang="en-US"/>
              <a:t>Click to edit Master title style</a:t>
            </a:r>
          </a:p>
        </p:txBody>
      </p:sp>
      <p:sp>
        <p:nvSpPr>
          <p:cNvPr id="15" name="SmartArt Placeholder 14">
            <a:extLst>
              <a:ext uri="{FF2B5EF4-FFF2-40B4-BE49-F238E27FC236}">
                <a16:creationId xmlns:a16="http://schemas.microsoft.com/office/drawing/2014/main" id="{1A07AFA2-B97F-4965-B3E3-0399F8696B92}"/>
              </a:ext>
            </a:extLst>
          </p:cNvPr>
          <p:cNvSpPr>
            <a:spLocks noGrp="1"/>
          </p:cNvSpPr>
          <p:nvPr>
            <p:ph type="dgm" sz="quarter" idx="13"/>
          </p:nvPr>
        </p:nvSpPr>
        <p:spPr>
          <a:xfrm>
            <a:off x="576263" y="2290762"/>
            <a:ext cx="2286000" cy="2514600"/>
          </a:xfrm>
          <a:solidFill>
            <a:schemeClr val="accent2"/>
          </a:solidFill>
        </p:spPr>
        <p:txBody>
          <a:bodyPr/>
          <a:lstStyle/>
          <a:p>
            <a:r>
              <a:rPr lang="en-US"/>
              <a:t>Click icon to add SmartArt graphic</a:t>
            </a:r>
          </a:p>
        </p:txBody>
      </p:sp>
      <p:sp>
        <p:nvSpPr>
          <p:cNvPr id="16" name="SmartArt Placeholder 14">
            <a:extLst>
              <a:ext uri="{FF2B5EF4-FFF2-40B4-BE49-F238E27FC236}">
                <a16:creationId xmlns:a16="http://schemas.microsoft.com/office/drawing/2014/main" id="{FBD83F25-25EA-4FCB-9180-B7567885BE7A}"/>
              </a:ext>
            </a:extLst>
          </p:cNvPr>
          <p:cNvSpPr>
            <a:spLocks noGrp="1"/>
          </p:cNvSpPr>
          <p:nvPr>
            <p:ph type="dgm" sz="quarter" idx="14"/>
          </p:nvPr>
        </p:nvSpPr>
        <p:spPr>
          <a:xfrm>
            <a:off x="3486759" y="2290762"/>
            <a:ext cx="2286000" cy="2514600"/>
          </a:xfrm>
          <a:solidFill>
            <a:schemeClr val="accent2"/>
          </a:solidFill>
        </p:spPr>
        <p:txBody>
          <a:bodyPr/>
          <a:lstStyle/>
          <a:p>
            <a:r>
              <a:rPr lang="en-US"/>
              <a:t>Click icon to add SmartArt graphic</a:t>
            </a:r>
          </a:p>
        </p:txBody>
      </p:sp>
      <p:sp>
        <p:nvSpPr>
          <p:cNvPr id="17" name="SmartArt Placeholder 14">
            <a:extLst>
              <a:ext uri="{FF2B5EF4-FFF2-40B4-BE49-F238E27FC236}">
                <a16:creationId xmlns:a16="http://schemas.microsoft.com/office/drawing/2014/main" id="{C19AF1FD-578A-4AC1-8006-BF395C098188}"/>
              </a:ext>
            </a:extLst>
          </p:cNvPr>
          <p:cNvSpPr>
            <a:spLocks noGrp="1"/>
          </p:cNvSpPr>
          <p:nvPr>
            <p:ph type="dgm" sz="quarter" idx="15"/>
          </p:nvPr>
        </p:nvSpPr>
        <p:spPr>
          <a:xfrm>
            <a:off x="6397255" y="2290762"/>
            <a:ext cx="2286000" cy="2514600"/>
          </a:xfrm>
          <a:solidFill>
            <a:schemeClr val="accent2"/>
          </a:solidFill>
        </p:spPr>
        <p:txBody>
          <a:bodyPr/>
          <a:lstStyle/>
          <a:p>
            <a:r>
              <a:rPr lang="en-US"/>
              <a:t>Click icon to add SmartArt graphic</a:t>
            </a:r>
          </a:p>
        </p:txBody>
      </p:sp>
      <p:sp>
        <p:nvSpPr>
          <p:cNvPr id="18" name="SmartArt Placeholder 14">
            <a:extLst>
              <a:ext uri="{FF2B5EF4-FFF2-40B4-BE49-F238E27FC236}">
                <a16:creationId xmlns:a16="http://schemas.microsoft.com/office/drawing/2014/main" id="{A30FAB41-D651-4537-9674-A090F9541E38}"/>
              </a:ext>
            </a:extLst>
          </p:cNvPr>
          <p:cNvSpPr>
            <a:spLocks noGrp="1"/>
          </p:cNvSpPr>
          <p:nvPr>
            <p:ph type="dgm" sz="quarter" idx="16"/>
          </p:nvPr>
        </p:nvSpPr>
        <p:spPr>
          <a:xfrm>
            <a:off x="9307750" y="2290762"/>
            <a:ext cx="2286000" cy="2514600"/>
          </a:xfrm>
          <a:solidFill>
            <a:schemeClr val="accent2"/>
          </a:solidFill>
        </p:spPr>
        <p:txBody>
          <a:bodyPr/>
          <a:lstStyle/>
          <a:p>
            <a:r>
              <a:rPr lang="en-US"/>
              <a:t>Click icon to add SmartArt graphic</a:t>
            </a:r>
          </a:p>
        </p:txBody>
      </p:sp>
      <p:sp>
        <p:nvSpPr>
          <p:cNvPr id="20" name="Text Placeholder 19">
            <a:extLst>
              <a:ext uri="{FF2B5EF4-FFF2-40B4-BE49-F238E27FC236}">
                <a16:creationId xmlns:a16="http://schemas.microsoft.com/office/drawing/2014/main" id="{6FF70985-87A5-4813-BB21-CD79732947F5}"/>
              </a:ext>
            </a:extLst>
          </p:cNvPr>
          <p:cNvSpPr>
            <a:spLocks noGrp="1"/>
          </p:cNvSpPr>
          <p:nvPr>
            <p:ph type="body" sz="quarter" idx="17" hasCustomPrompt="1"/>
          </p:nvPr>
        </p:nvSpPr>
        <p:spPr>
          <a:xfrm>
            <a:off x="576263" y="4943475"/>
            <a:ext cx="2286000" cy="365760"/>
          </a:xfrm>
        </p:spPr>
        <p:txBody>
          <a:bodyPr>
            <a:noAutofit/>
          </a:bodyPr>
          <a:lstStyle>
            <a:lvl1pPr marL="0" indent="0">
              <a:buNone/>
              <a:defRPr sz="1800"/>
            </a:lvl1pPr>
            <a:lvl2pPr marL="324000" indent="0">
              <a:buNone/>
              <a:defRPr sz="1800"/>
            </a:lvl2pPr>
            <a:lvl3pPr marL="630000" indent="0">
              <a:buNone/>
              <a:defRPr sz="1800"/>
            </a:lvl3pPr>
            <a:lvl4pPr marL="1008000" indent="0">
              <a:buNone/>
              <a:defRPr sz="1800"/>
            </a:lvl4pPr>
            <a:lvl5pPr marL="1368000" indent="0">
              <a:buNone/>
              <a:defRPr sz="1800"/>
            </a:lvl5pPr>
          </a:lstStyle>
          <a:p>
            <a:pPr lvl="0"/>
            <a:r>
              <a:rPr lang="en-US"/>
              <a:t>Name</a:t>
            </a:r>
          </a:p>
        </p:txBody>
      </p:sp>
      <p:sp>
        <p:nvSpPr>
          <p:cNvPr id="22" name="Text Placeholder 21">
            <a:extLst>
              <a:ext uri="{FF2B5EF4-FFF2-40B4-BE49-F238E27FC236}">
                <a16:creationId xmlns:a16="http://schemas.microsoft.com/office/drawing/2014/main" id="{8F30C930-1919-4A13-98BD-6CB6119CC11A}"/>
              </a:ext>
            </a:extLst>
          </p:cNvPr>
          <p:cNvSpPr>
            <a:spLocks noGrp="1"/>
          </p:cNvSpPr>
          <p:nvPr>
            <p:ph type="body" sz="quarter" idx="18" hasCustomPrompt="1"/>
          </p:nvPr>
        </p:nvSpPr>
        <p:spPr>
          <a:xfrm>
            <a:off x="575894" y="5447348"/>
            <a:ext cx="2286000" cy="365760"/>
          </a:xfrm>
        </p:spPr>
        <p:txBody>
          <a:bodyPr>
            <a:noAutofit/>
          </a:bodyPr>
          <a:lstStyle>
            <a:lvl1pPr marL="0" indent="0">
              <a:buNone/>
              <a:defRPr sz="1600"/>
            </a:lvl1pPr>
            <a:lvl2pPr marL="324000" indent="0">
              <a:buNone/>
              <a:defRPr sz="1600"/>
            </a:lvl2pPr>
            <a:lvl3pPr marL="630000" indent="0">
              <a:buNone/>
              <a:defRPr sz="1600"/>
            </a:lvl3pPr>
            <a:lvl4pPr marL="1008000" indent="0">
              <a:buNone/>
              <a:defRPr sz="1600"/>
            </a:lvl4pPr>
            <a:lvl5pPr marL="1368000" indent="0">
              <a:buNone/>
              <a:defRPr sz="1600"/>
            </a:lvl5pPr>
          </a:lstStyle>
          <a:p>
            <a:pPr lvl="0"/>
            <a:r>
              <a:rPr lang="en-US"/>
              <a:t>Title</a:t>
            </a:r>
          </a:p>
        </p:txBody>
      </p:sp>
      <p:sp>
        <p:nvSpPr>
          <p:cNvPr id="23" name="Text Placeholder 19">
            <a:extLst>
              <a:ext uri="{FF2B5EF4-FFF2-40B4-BE49-F238E27FC236}">
                <a16:creationId xmlns:a16="http://schemas.microsoft.com/office/drawing/2014/main" id="{6E4126AC-7681-4156-8274-2A6414894394}"/>
              </a:ext>
            </a:extLst>
          </p:cNvPr>
          <p:cNvSpPr>
            <a:spLocks noGrp="1"/>
          </p:cNvSpPr>
          <p:nvPr>
            <p:ph type="body" sz="quarter" idx="19" hasCustomPrompt="1"/>
          </p:nvPr>
        </p:nvSpPr>
        <p:spPr>
          <a:xfrm>
            <a:off x="3487128" y="4943475"/>
            <a:ext cx="2286000" cy="365760"/>
          </a:xfrm>
        </p:spPr>
        <p:txBody>
          <a:bodyPr>
            <a:noAutofit/>
          </a:bodyPr>
          <a:lstStyle>
            <a:lvl1pPr marL="0" indent="0">
              <a:buNone/>
              <a:defRPr sz="1800"/>
            </a:lvl1pPr>
            <a:lvl2pPr marL="324000" indent="0">
              <a:buNone/>
              <a:defRPr sz="1800"/>
            </a:lvl2pPr>
            <a:lvl3pPr marL="630000" indent="0">
              <a:buNone/>
              <a:defRPr sz="1800"/>
            </a:lvl3pPr>
            <a:lvl4pPr marL="1008000" indent="0">
              <a:buNone/>
              <a:defRPr sz="1800"/>
            </a:lvl4pPr>
            <a:lvl5pPr marL="1368000" indent="0">
              <a:buNone/>
              <a:defRPr sz="1800"/>
            </a:lvl5pPr>
          </a:lstStyle>
          <a:p>
            <a:pPr lvl="0"/>
            <a:r>
              <a:rPr lang="en-US"/>
              <a:t>Name</a:t>
            </a:r>
          </a:p>
        </p:txBody>
      </p:sp>
      <p:sp>
        <p:nvSpPr>
          <p:cNvPr id="24" name="Text Placeholder 21">
            <a:extLst>
              <a:ext uri="{FF2B5EF4-FFF2-40B4-BE49-F238E27FC236}">
                <a16:creationId xmlns:a16="http://schemas.microsoft.com/office/drawing/2014/main" id="{D03485ED-1755-41FA-942B-ED95B3913DBF}"/>
              </a:ext>
            </a:extLst>
          </p:cNvPr>
          <p:cNvSpPr>
            <a:spLocks noGrp="1"/>
          </p:cNvSpPr>
          <p:nvPr>
            <p:ph type="body" sz="quarter" idx="20" hasCustomPrompt="1"/>
          </p:nvPr>
        </p:nvSpPr>
        <p:spPr>
          <a:xfrm>
            <a:off x="3486759" y="5447348"/>
            <a:ext cx="2286000" cy="365760"/>
          </a:xfrm>
        </p:spPr>
        <p:txBody>
          <a:bodyPr>
            <a:noAutofit/>
          </a:bodyPr>
          <a:lstStyle>
            <a:lvl1pPr marL="0" indent="0">
              <a:buNone/>
              <a:defRPr sz="1600"/>
            </a:lvl1pPr>
            <a:lvl2pPr marL="324000" indent="0">
              <a:buNone/>
              <a:defRPr sz="1600"/>
            </a:lvl2pPr>
            <a:lvl3pPr marL="630000" indent="0">
              <a:buNone/>
              <a:defRPr sz="1600"/>
            </a:lvl3pPr>
            <a:lvl4pPr marL="1008000" indent="0">
              <a:buNone/>
              <a:defRPr sz="1600"/>
            </a:lvl4pPr>
            <a:lvl5pPr marL="1368000" indent="0">
              <a:buNone/>
              <a:defRPr sz="1600"/>
            </a:lvl5pPr>
          </a:lstStyle>
          <a:p>
            <a:pPr lvl="0"/>
            <a:r>
              <a:rPr lang="en-US"/>
              <a:t>Title</a:t>
            </a:r>
          </a:p>
        </p:txBody>
      </p:sp>
      <p:sp>
        <p:nvSpPr>
          <p:cNvPr id="25" name="Text Placeholder 19">
            <a:extLst>
              <a:ext uri="{FF2B5EF4-FFF2-40B4-BE49-F238E27FC236}">
                <a16:creationId xmlns:a16="http://schemas.microsoft.com/office/drawing/2014/main" id="{42AFEFC9-586E-4B97-AD51-F02AC6AC6A60}"/>
              </a:ext>
            </a:extLst>
          </p:cNvPr>
          <p:cNvSpPr>
            <a:spLocks noGrp="1"/>
          </p:cNvSpPr>
          <p:nvPr>
            <p:ph type="body" sz="quarter" idx="21" hasCustomPrompt="1"/>
          </p:nvPr>
        </p:nvSpPr>
        <p:spPr>
          <a:xfrm>
            <a:off x="6397624" y="4943475"/>
            <a:ext cx="2286000" cy="365760"/>
          </a:xfrm>
        </p:spPr>
        <p:txBody>
          <a:bodyPr>
            <a:noAutofit/>
          </a:bodyPr>
          <a:lstStyle>
            <a:lvl1pPr marL="0" indent="0">
              <a:buNone/>
              <a:defRPr sz="1800"/>
            </a:lvl1pPr>
            <a:lvl2pPr marL="324000" indent="0">
              <a:buNone/>
              <a:defRPr sz="1800"/>
            </a:lvl2pPr>
            <a:lvl3pPr marL="630000" indent="0">
              <a:buNone/>
              <a:defRPr sz="1800"/>
            </a:lvl3pPr>
            <a:lvl4pPr marL="1008000" indent="0">
              <a:buNone/>
              <a:defRPr sz="1800"/>
            </a:lvl4pPr>
            <a:lvl5pPr marL="1368000" indent="0">
              <a:buNone/>
              <a:defRPr sz="1800"/>
            </a:lvl5pPr>
          </a:lstStyle>
          <a:p>
            <a:pPr lvl="0"/>
            <a:r>
              <a:rPr lang="en-US"/>
              <a:t>Name</a:t>
            </a:r>
          </a:p>
        </p:txBody>
      </p:sp>
      <p:sp>
        <p:nvSpPr>
          <p:cNvPr id="26" name="Text Placeholder 21">
            <a:extLst>
              <a:ext uri="{FF2B5EF4-FFF2-40B4-BE49-F238E27FC236}">
                <a16:creationId xmlns:a16="http://schemas.microsoft.com/office/drawing/2014/main" id="{E94B1769-BE23-4EBA-A0DA-9A01476DAC50}"/>
              </a:ext>
            </a:extLst>
          </p:cNvPr>
          <p:cNvSpPr>
            <a:spLocks noGrp="1"/>
          </p:cNvSpPr>
          <p:nvPr>
            <p:ph type="body" sz="quarter" idx="22" hasCustomPrompt="1"/>
          </p:nvPr>
        </p:nvSpPr>
        <p:spPr>
          <a:xfrm>
            <a:off x="6397255" y="5447348"/>
            <a:ext cx="2286000" cy="365760"/>
          </a:xfrm>
        </p:spPr>
        <p:txBody>
          <a:bodyPr>
            <a:noAutofit/>
          </a:bodyPr>
          <a:lstStyle>
            <a:lvl1pPr marL="0" indent="0">
              <a:buNone/>
              <a:defRPr sz="1600"/>
            </a:lvl1pPr>
            <a:lvl2pPr marL="324000" indent="0">
              <a:buNone/>
              <a:defRPr sz="1600"/>
            </a:lvl2pPr>
            <a:lvl3pPr marL="630000" indent="0">
              <a:buNone/>
              <a:defRPr sz="1600"/>
            </a:lvl3pPr>
            <a:lvl4pPr marL="1008000" indent="0">
              <a:buNone/>
              <a:defRPr sz="1600"/>
            </a:lvl4pPr>
            <a:lvl5pPr marL="1368000" indent="0">
              <a:buNone/>
              <a:defRPr sz="1600"/>
            </a:lvl5pPr>
          </a:lstStyle>
          <a:p>
            <a:pPr lvl="0"/>
            <a:r>
              <a:rPr lang="en-US"/>
              <a:t>Title</a:t>
            </a:r>
          </a:p>
        </p:txBody>
      </p:sp>
      <p:sp>
        <p:nvSpPr>
          <p:cNvPr id="27" name="Text Placeholder 19">
            <a:extLst>
              <a:ext uri="{FF2B5EF4-FFF2-40B4-BE49-F238E27FC236}">
                <a16:creationId xmlns:a16="http://schemas.microsoft.com/office/drawing/2014/main" id="{9A7362AB-6137-4C5C-9219-392C3875AD9B}"/>
              </a:ext>
            </a:extLst>
          </p:cNvPr>
          <p:cNvSpPr>
            <a:spLocks noGrp="1"/>
          </p:cNvSpPr>
          <p:nvPr>
            <p:ph type="body" sz="quarter" idx="23" hasCustomPrompt="1"/>
          </p:nvPr>
        </p:nvSpPr>
        <p:spPr>
          <a:xfrm>
            <a:off x="9308119" y="4957131"/>
            <a:ext cx="2286000" cy="365760"/>
          </a:xfrm>
        </p:spPr>
        <p:txBody>
          <a:bodyPr>
            <a:noAutofit/>
          </a:bodyPr>
          <a:lstStyle>
            <a:lvl1pPr marL="0" indent="0">
              <a:buNone/>
              <a:defRPr sz="1800"/>
            </a:lvl1pPr>
            <a:lvl2pPr marL="324000" indent="0">
              <a:buNone/>
              <a:defRPr sz="1800"/>
            </a:lvl2pPr>
            <a:lvl3pPr marL="630000" indent="0">
              <a:buNone/>
              <a:defRPr sz="1800"/>
            </a:lvl3pPr>
            <a:lvl4pPr marL="1008000" indent="0">
              <a:buNone/>
              <a:defRPr sz="1800"/>
            </a:lvl4pPr>
            <a:lvl5pPr marL="1368000" indent="0">
              <a:buNone/>
              <a:defRPr sz="1800"/>
            </a:lvl5pPr>
          </a:lstStyle>
          <a:p>
            <a:pPr lvl="0"/>
            <a:r>
              <a:rPr lang="en-US"/>
              <a:t>Name</a:t>
            </a:r>
          </a:p>
        </p:txBody>
      </p:sp>
      <p:sp>
        <p:nvSpPr>
          <p:cNvPr id="28" name="Text Placeholder 21">
            <a:extLst>
              <a:ext uri="{FF2B5EF4-FFF2-40B4-BE49-F238E27FC236}">
                <a16:creationId xmlns:a16="http://schemas.microsoft.com/office/drawing/2014/main" id="{DA6F45F2-E17A-4027-AAA9-B9B703C26A2F}"/>
              </a:ext>
            </a:extLst>
          </p:cNvPr>
          <p:cNvSpPr>
            <a:spLocks noGrp="1"/>
          </p:cNvSpPr>
          <p:nvPr>
            <p:ph type="body" sz="quarter" idx="24" hasCustomPrompt="1"/>
          </p:nvPr>
        </p:nvSpPr>
        <p:spPr>
          <a:xfrm>
            <a:off x="9307750" y="5461004"/>
            <a:ext cx="2286000" cy="365760"/>
          </a:xfrm>
        </p:spPr>
        <p:txBody>
          <a:bodyPr>
            <a:noAutofit/>
          </a:bodyPr>
          <a:lstStyle>
            <a:lvl1pPr marL="0" indent="0">
              <a:buNone/>
              <a:defRPr sz="1600"/>
            </a:lvl1pPr>
            <a:lvl2pPr marL="324000" indent="0">
              <a:buNone/>
              <a:defRPr sz="1600"/>
            </a:lvl2pPr>
            <a:lvl3pPr marL="630000" indent="0">
              <a:buNone/>
              <a:defRPr sz="1600"/>
            </a:lvl3pPr>
            <a:lvl4pPr marL="1008000" indent="0">
              <a:buNone/>
              <a:defRPr sz="1600"/>
            </a:lvl4pPr>
            <a:lvl5pPr marL="1368000" indent="0">
              <a:buNone/>
              <a:defRPr sz="1600"/>
            </a:lvl5pPr>
          </a:lstStyle>
          <a:p>
            <a:pPr lvl="0"/>
            <a:r>
              <a:rPr lang="en-US"/>
              <a:t>Title</a:t>
            </a:r>
          </a:p>
        </p:txBody>
      </p:sp>
      <p:sp>
        <p:nvSpPr>
          <p:cNvPr id="4" name="Footer Placeholder 3"/>
          <p:cNvSpPr>
            <a:spLocks noGrp="1"/>
          </p:cNvSpPr>
          <p:nvPr>
            <p:ph type="ftr" sz="quarter" idx="11"/>
          </p:nvPr>
        </p:nvSpPr>
        <p:spPr/>
        <p:txBody>
          <a:bodyPr/>
          <a:lstStyle/>
          <a:p>
            <a:r>
              <a:rPr lang="en-US"/>
              <a:t>Sample Footer Text</a:t>
            </a:r>
          </a:p>
        </p:txBody>
      </p:sp>
      <p:sp>
        <p:nvSpPr>
          <p:cNvPr id="3" name="Date Placeholder 2"/>
          <p:cNvSpPr>
            <a:spLocks noGrp="1"/>
          </p:cNvSpPr>
          <p:nvPr>
            <p:ph type="dt" sz="half" idx="10"/>
          </p:nvPr>
        </p:nvSpPr>
        <p:spPr/>
        <p:txBody>
          <a:bodyPr/>
          <a:lstStyle/>
          <a:p>
            <a:r>
              <a:rPr lang="en-US"/>
              <a:t>20XX</a:t>
            </a:r>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392637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p:cNvSpPr>
            <a:spLocks noGrp="1"/>
          </p:cNvSpPr>
          <p:nvPr>
            <p:ph type="ftr" sz="quarter" idx="11"/>
          </p:nvPr>
        </p:nvSpPr>
        <p:spPr/>
        <p:txBody>
          <a:bodyPr/>
          <a:lstStyle/>
          <a:p>
            <a:r>
              <a:rPr lang="en-US"/>
              <a:t>Sample Footer Text</a:t>
            </a:r>
          </a:p>
        </p:txBody>
      </p:sp>
      <p:sp>
        <p:nvSpPr>
          <p:cNvPr id="7" name="Date Placeholder 6"/>
          <p:cNvSpPr>
            <a:spLocks noGrp="1"/>
          </p:cNvSpPr>
          <p:nvPr>
            <p:ph type="dt" sz="half" idx="10"/>
          </p:nvPr>
        </p:nvSpPr>
        <p:spPr/>
        <p:txBody>
          <a:bodyPr/>
          <a:lstStyle/>
          <a:p>
            <a:r>
              <a:rPr lang="en-US"/>
              <a:t>20XX</a:t>
            </a:r>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6142808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DA78C165-B12A-4B46-AC7E-8E730F42CBBA}"/>
              </a:ext>
            </a:extLst>
          </p:cNvPr>
          <p:cNvCxnSpPr>
            <a:cxnSpLocks/>
          </p:cNvCxnSpPr>
          <p:nvPr userDrawn="1"/>
        </p:nvCxnSpPr>
        <p:spPr>
          <a:xfrm>
            <a:off x="4241830" y="495574"/>
            <a:ext cx="3703320" cy="0"/>
          </a:xfrm>
          <a:prstGeom prst="line">
            <a:avLst/>
          </a:prstGeom>
          <a:ln w="82550" cap="flat">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B15F2DE1-F272-49DD-84C1-C2FB82B723E3}"/>
              </a:ext>
            </a:extLst>
          </p:cNvPr>
          <p:cNvCxnSpPr>
            <a:cxnSpLocks/>
          </p:cNvCxnSpPr>
          <p:nvPr userDrawn="1"/>
        </p:nvCxnSpPr>
        <p:spPr>
          <a:xfrm>
            <a:off x="8042147" y="495574"/>
            <a:ext cx="3703320" cy="0"/>
          </a:xfrm>
          <a:prstGeom prst="line">
            <a:avLst/>
          </a:prstGeom>
          <a:ln w="82550" cap="flat">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20BB053-86D6-405E-A719-7B6EF23E7207}"/>
              </a:ext>
            </a:extLst>
          </p:cNvPr>
          <p:cNvCxnSpPr>
            <a:cxnSpLocks/>
          </p:cNvCxnSpPr>
          <p:nvPr userDrawn="1"/>
        </p:nvCxnSpPr>
        <p:spPr>
          <a:xfrm>
            <a:off x="437009" y="495574"/>
            <a:ext cx="3703320" cy="0"/>
          </a:xfrm>
          <a:prstGeom prst="line">
            <a:avLst/>
          </a:prstGeom>
          <a:ln w="82550" cap="flat">
            <a:solidFill>
              <a:schemeClr val="accent3"/>
            </a:solidFill>
          </a:ln>
        </p:spPr>
        <p:style>
          <a:lnRef idx="1">
            <a:schemeClr val="accent1"/>
          </a:lnRef>
          <a:fillRef idx="0">
            <a:schemeClr val="accent1"/>
          </a:fillRef>
          <a:effectRef idx="0">
            <a:schemeClr val="accent1"/>
          </a:effectRef>
          <a:fontRef idx="minor">
            <a:schemeClr val="tx1"/>
          </a:fontRef>
        </p:style>
      </p:cxnSp>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r>
              <a:rPr lang="en-US"/>
              <a:t>20XX</a:t>
            </a:r>
          </a:p>
        </p:txBody>
      </p:sp>
      <p:sp>
        <p:nvSpPr>
          <p:cNvPr id="5" name="Footer Placeholder 4"/>
          <p:cNvSpPr>
            <a:spLocks noGrp="1"/>
          </p:cNvSpPr>
          <p:nvPr>
            <p:ph type="ftr" sz="quarter" idx="3"/>
          </p:nvPr>
        </p:nvSpPr>
        <p:spPr>
          <a:xfrm>
            <a:off x="581192" y="6423914"/>
            <a:ext cx="6917210" cy="365125"/>
          </a:xfrm>
          <a:prstGeom prst="rect">
            <a:avLst/>
          </a:prstGeom>
        </p:spPr>
        <p:txBody>
          <a:bodyPr vert="horz" lIns="91440" tIns="45720" rIns="91440" bIns="45720" rtlCol="0" anchor="ctr"/>
          <a:lstStyle>
            <a:lvl1pPr algn="l">
              <a:defRPr sz="900" cap="all">
                <a:solidFill>
                  <a:schemeClr val="tx1">
                    <a:lumMod val="75000"/>
                    <a:lumOff val="25000"/>
                  </a:schemeClr>
                </a:solidFill>
              </a:defRPr>
            </a:lvl1pPr>
          </a:lstStyle>
          <a:p>
            <a:r>
              <a:rPr lang="en-US"/>
              <a:t>Sample Footer Text</a:t>
            </a:r>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t>‹#›</a:t>
            </a:fld>
            <a:endParaRPr lang="en-US"/>
          </a:p>
        </p:txBody>
      </p:sp>
    </p:spTree>
    <p:extLst>
      <p:ext uri="{BB962C8B-B14F-4D97-AF65-F5344CB8AC3E}">
        <p14:creationId xmlns:p14="http://schemas.microsoft.com/office/powerpoint/2010/main" val="2179292126"/>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7" r:id="rId3"/>
    <p:sldLayoutId id="2147483780" r:id="rId4"/>
    <p:sldLayoutId id="2147483764" r:id="rId5"/>
    <p:sldLayoutId id="2147483785" r:id="rId6"/>
    <p:sldLayoutId id="2147483783" r:id="rId7"/>
    <p:sldLayoutId id="2147483784" r:id="rId8"/>
    <p:sldLayoutId id="2147483767" r:id="rId9"/>
    <p:sldLayoutId id="2147483782" r:id="rId10"/>
    <p:sldLayoutId id="2147483778" r:id="rId11"/>
    <p:sldLayoutId id="2147483779" r:id="rId12"/>
    <p:sldLayoutId id="2147483765" r:id="rId13"/>
    <p:sldLayoutId id="2147483766" r:id="rId14"/>
    <p:sldLayoutId id="2147483769" r:id="rId15"/>
    <p:sldLayoutId id="2147483770" r:id="rId16"/>
    <p:sldLayoutId id="2147483771" r:id="rId17"/>
  </p:sldLayoutIdLst>
  <p:hf hdr="0" dt="0"/>
  <p:txStyles>
    <p:titleStyle>
      <a:lvl1pPr algn="l" defTabSz="457200" rtl="0" eaLnBrk="1" latinLnBrk="0" hangingPunct="1">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8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6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8" Type="http://schemas.openxmlformats.org/officeDocument/2006/relationships/hyperlink" Target="https://www.reddit.com/r/oddlyterrifying/comments/vsg62e/dystopian_world_ruled_by_mcdonalds/" TargetMode="External"/><Relationship Id="rId3" Type="http://schemas.openxmlformats.org/officeDocument/2006/relationships/image" Target="../media/image23.jpeg"/><Relationship Id="rId7" Type="http://schemas.openxmlformats.org/officeDocument/2006/relationships/hyperlink" Target="https://www.tvguide.com/tvshows/scrubs/cast/1030250284/" TargetMode="External"/><Relationship Id="rId12" Type="http://schemas.openxmlformats.org/officeDocument/2006/relationships/image" Target="../media/image25.png"/><Relationship Id="rId2" Type="http://schemas.openxmlformats.org/officeDocument/2006/relationships/image" Target="../media/image22.jpeg"/><Relationship Id="rId1" Type="http://schemas.openxmlformats.org/officeDocument/2006/relationships/slideLayout" Target="../slideLayouts/slideLayout11.xml"/><Relationship Id="rId6" Type="http://schemas.openxmlformats.org/officeDocument/2006/relationships/hyperlink" Target="https://www.cdc.gov/nchs/pressroom/sosmap/diabetes_mortality/diabetes.htm" TargetMode="External"/><Relationship Id="rId11" Type="http://schemas.openxmlformats.org/officeDocument/2006/relationships/image" Target="../media/image24.png"/><Relationship Id="rId5" Type="http://schemas.openxmlformats.org/officeDocument/2006/relationships/hyperlink" Target="https://www.cdc.gov/diabetes/data/statistics-report/index.html" TargetMode="External"/><Relationship Id="rId10" Type="http://schemas.openxmlformats.org/officeDocument/2006/relationships/hyperlink" Target="https://www.digitalspy.com/tv/ustv/a830910/house-cast-where-are-they-now/" TargetMode="External"/><Relationship Id="rId4" Type="http://schemas.openxmlformats.org/officeDocument/2006/relationships/hyperlink" Target="https://gis.cdc.gov/grasp/diabetes/diabetesatlas.html" TargetMode="External"/><Relationship Id="rId9" Type="http://schemas.openxmlformats.org/officeDocument/2006/relationships/hyperlink" Target="https://moviemansguide.com/main/2017/02/review-doctorstrange-3dbd/"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6.xml"/><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3.xml"/><Relationship Id="rId4" Type="http://schemas.openxmlformats.org/officeDocument/2006/relationships/image" Target="../media/image10.jpeg"/></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4.png"/><Relationship Id="rId7" Type="http://schemas.openxmlformats.org/officeDocument/2006/relationships/diagramColors" Target="../diagrams/colors1.xml"/><Relationship Id="rId2" Type="http://schemas.openxmlformats.org/officeDocument/2006/relationships/image" Target="../media/image13.png"/><Relationship Id="rId1" Type="http://schemas.openxmlformats.org/officeDocument/2006/relationships/slideLayout" Target="../slideLayouts/slideLayout9.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8.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diagramLayout" Target="../diagrams/layout2.xml"/><Relationship Id="rId7" Type="http://schemas.openxmlformats.org/officeDocument/2006/relationships/image" Target="../media/image15.png"/><Relationship Id="rId2" Type="http://schemas.openxmlformats.org/officeDocument/2006/relationships/diagramData" Target="../diagrams/data2.xml"/><Relationship Id="rId1" Type="http://schemas.openxmlformats.org/officeDocument/2006/relationships/slideLayout" Target="../slideLayouts/slideLayout9.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359453A-78E9-42AE-AE23-C9D218CBC378}"/>
              </a:ext>
            </a:extLst>
          </p:cNvPr>
          <p:cNvSpPr>
            <a:spLocks noGrp="1"/>
          </p:cNvSpPr>
          <p:nvPr>
            <p:ph type="ctrTitle"/>
          </p:nvPr>
        </p:nvSpPr>
        <p:spPr>
          <a:xfrm>
            <a:off x="581191" y="704088"/>
            <a:ext cx="10993549" cy="1499616"/>
          </a:xfrm>
        </p:spPr>
        <p:txBody>
          <a:bodyPr/>
          <a:lstStyle/>
          <a:p>
            <a:r>
              <a:rPr lang="en-US"/>
              <a:t>Rising incidence of diabetes in united states</a:t>
            </a:r>
          </a:p>
        </p:txBody>
      </p:sp>
      <p:pic>
        <p:nvPicPr>
          <p:cNvPr id="8" name="Picture Placeholder 7" descr="Medical equipment with a stethoscope">
            <a:extLst>
              <a:ext uri="{FF2B5EF4-FFF2-40B4-BE49-F238E27FC236}">
                <a16:creationId xmlns:a16="http://schemas.microsoft.com/office/drawing/2014/main" id="{D9011B7D-CD6B-49C3-8163-9672E7B5EB9C}"/>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448056" y="3081528"/>
            <a:ext cx="11265408" cy="3310128"/>
          </a:xfrm>
        </p:spPr>
      </p:pic>
    </p:spTree>
    <p:extLst>
      <p:ext uri="{BB962C8B-B14F-4D97-AF65-F5344CB8AC3E}">
        <p14:creationId xmlns:p14="http://schemas.microsoft.com/office/powerpoint/2010/main" val="10397590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1381DEE-2C6C-3680-28D4-903556856E85}"/>
              </a:ext>
            </a:extLst>
          </p:cNvPr>
          <p:cNvSpPr>
            <a:spLocks noGrp="1"/>
          </p:cNvSpPr>
          <p:nvPr>
            <p:ph type="sldNum" sz="quarter" idx="12"/>
          </p:nvPr>
        </p:nvSpPr>
        <p:spPr/>
        <p:txBody>
          <a:bodyPr/>
          <a:lstStyle/>
          <a:p>
            <a:r>
              <a:rPr lang="en-US"/>
              <a:t>9</a:t>
            </a:r>
          </a:p>
        </p:txBody>
      </p:sp>
      <p:pic>
        <p:nvPicPr>
          <p:cNvPr id="5" name="Picture 4" descr="A map of the united states&#10;&#10;Description automatically generated">
            <a:extLst>
              <a:ext uri="{FF2B5EF4-FFF2-40B4-BE49-F238E27FC236}">
                <a16:creationId xmlns:a16="http://schemas.microsoft.com/office/drawing/2014/main" id="{5A852A92-4ED3-1B6C-E5C8-6601D995FC98}"/>
              </a:ext>
            </a:extLst>
          </p:cNvPr>
          <p:cNvPicPr>
            <a:picLocks noChangeAspect="1"/>
          </p:cNvPicPr>
          <p:nvPr/>
        </p:nvPicPr>
        <p:blipFill>
          <a:blip r:embed="rId2"/>
          <a:stretch>
            <a:fillRect/>
          </a:stretch>
        </p:blipFill>
        <p:spPr>
          <a:xfrm>
            <a:off x="903836" y="1462381"/>
            <a:ext cx="7534005" cy="4847638"/>
          </a:xfrm>
          <a:prstGeom prst="rect">
            <a:avLst/>
          </a:prstGeom>
        </p:spPr>
      </p:pic>
      <p:pic>
        <p:nvPicPr>
          <p:cNvPr id="7" name="Picture 6" descr="A graph with numbers and a number on it&#10;&#10;Description automatically generated">
            <a:extLst>
              <a:ext uri="{FF2B5EF4-FFF2-40B4-BE49-F238E27FC236}">
                <a16:creationId xmlns:a16="http://schemas.microsoft.com/office/drawing/2014/main" id="{1F5466E5-DC22-0987-E103-FF03834C52B5}"/>
              </a:ext>
            </a:extLst>
          </p:cNvPr>
          <p:cNvPicPr>
            <a:picLocks noChangeAspect="1"/>
          </p:cNvPicPr>
          <p:nvPr/>
        </p:nvPicPr>
        <p:blipFill>
          <a:blip r:embed="rId3"/>
          <a:stretch>
            <a:fillRect/>
          </a:stretch>
        </p:blipFill>
        <p:spPr>
          <a:xfrm>
            <a:off x="8722839" y="1933691"/>
            <a:ext cx="2553056" cy="4220164"/>
          </a:xfrm>
          <a:prstGeom prst="rect">
            <a:avLst/>
          </a:prstGeom>
          <a:noFill/>
        </p:spPr>
      </p:pic>
      <p:sp>
        <p:nvSpPr>
          <p:cNvPr id="10" name="Rectangle 9">
            <a:extLst>
              <a:ext uri="{FF2B5EF4-FFF2-40B4-BE49-F238E27FC236}">
                <a16:creationId xmlns:a16="http://schemas.microsoft.com/office/drawing/2014/main" id="{62DCA044-138F-1CC0-A93C-9D79398418EC}"/>
              </a:ext>
            </a:extLst>
          </p:cNvPr>
          <p:cNvSpPr/>
          <p:nvPr/>
        </p:nvSpPr>
        <p:spPr>
          <a:xfrm>
            <a:off x="8899510" y="2276856"/>
            <a:ext cx="295564" cy="32887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B"/>
          </a:p>
        </p:txBody>
      </p:sp>
      <p:sp>
        <p:nvSpPr>
          <p:cNvPr id="11" name="TextBox 10">
            <a:extLst>
              <a:ext uri="{FF2B5EF4-FFF2-40B4-BE49-F238E27FC236}">
                <a16:creationId xmlns:a16="http://schemas.microsoft.com/office/drawing/2014/main" id="{0B4803A7-4207-3F9F-51A1-E799131F0FBE}"/>
              </a:ext>
            </a:extLst>
          </p:cNvPr>
          <p:cNvSpPr txBox="1"/>
          <p:nvPr/>
        </p:nvSpPr>
        <p:spPr>
          <a:xfrm>
            <a:off x="530352" y="758952"/>
            <a:ext cx="7155805" cy="369332"/>
          </a:xfrm>
          <a:prstGeom prst="rect">
            <a:avLst/>
          </a:prstGeom>
          <a:noFill/>
        </p:spPr>
        <p:txBody>
          <a:bodyPr wrap="none" rtlCol="0">
            <a:spAutoFit/>
          </a:bodyPr>
          <a:lstStyle/>
          <a:p>
            <a:r>
              <a:rPr lang="en-US"/>
              <a:t>Center of Disease Control 2018 Diabetes Diagnosis (Percentage) by State</a:t>
            </a:r>
            <a:endParaRPr lang="en-BB"/>
          </a:p>
        </p:txBody>
      </p:sp>
    </p:spTree>
    <p:extLst>
      <p:ext uri="{BB962C8B-B14F-4D97-AF65-F5344CB8AC3E}">
        <p14:creationId xmlns:p14="http://schemas.microsoft.com/office/powerpoint/2010/main" val="17280383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CB4489-FC73-422D-B916-0D61046F5294}"/>
              </a:ext>
            </a:extLst>
          </p:cNvPr>
          <p:cNvSpPr>
            <a:spLocks noGrp="1"/>
          </p:cNvSpPr>
          <p:nvPr>
            <p:ph type="title"/>
          </p:nvPr>
        </p:nvSpPr>
        <p:spPr>
          <a:xfrm>
            <a:off x="767857" y="933451"/>
            <a:ext cx="3031852" cy="535132"/>
          </a:xfrm>
        </p:spPr>
        <p:txBody>
          <a:bodyPr vert="horz" lIns="91440" tIns="45720" rIns="91440" bIns="45720" rtlCol="0" anchor="b">
            <a:normAutofit/>
          </a:bodyPr>
          <a:lstStyle/>
          <a:p>
            <a:r>
              <a:rPr lang="en-US" b="0" kern="1200" cap="all">
                <a:latin typeface="+mj-lt"/>
                <a:ea typeface="+mj-ea"/>
                <a:cs typeface="+mj-cs"/>
              </a:rPr>
              <a:t>Death rates</a:t>
            </a:r>
          </a:p>
        </p:txBody>
      </p:sp>
      <p:sp>
        <p:nvSpPr>
          <p:cNvPr id="10" name="TextBox 9">
            <a:extLst>
              <a:ext uri="{FF2B5EF4-FFF2-40B4-BE49-F238E27FC236}">
                <a16:creationId xmlns:a16="http://schemas.microsoft.com/office/drawing/2014/main" id="{96367165-927B-881B-1CAC-12D2868A3B25}"/>
              </a:ext>
            </a:extLst>
          </p:cNvPr>
          <p:cNvSpPr txBox="1"/>
          <p:nvPr/>
        </p:nvSpPr>
        <p:spPr>
          <a:xfrm>
            <a:off x="767857" y="1468583"/>
            <a:ext cx="3031852" cy="4369463"/>
          </a:xfrm>
          <a:prstGeom prst="rect">
            <a:avLst/>
          </a:prstGeom>
        </p:spPr>
        <p:txBody>
          <a:bodyPr vert="horz" lIns="91440" tIns="45720" rIns="91440" bIns="45720" rtlCol="0" anchor="t">
            <a:normAutofit/>
          </a:bodyPr>
          <a:lstStyle/>
          <a:p>
            <a:pPr>
              <a:lnSpc>
                <a:spcPct val="90000"/>
              </a:lnSpc>
              <a:spcBef>
                <a:spcPct val="20000"/>
              </a:spcBef>
              <a:spcAft>
                <a:spcPts val="600"/>
              </a:spcAft>
              <a:buClr>
                <a:schemeClr val="accent1"/>
              </a:buClr>
              <a:buSzPct val="92000"/>
            </a:pPr>
            <a:endParaRPr lang="en-US" sz="1200" kern="1200">
              <a:solidFill>
                <a:srgbClr val="FFFFFF"/>
              </a:solidFill>
              <a:latin typeface="+mn-lt"/>
              <a:ea typeface="+mn-ea"/>
              <a:cs typeface="+mn-cs"/>
            </a:endParaRPr>
          </a:p>
        </p:txBody>
      </p:sp>
      <p:sp>
        <p:nvSpPr>
          <p:cNvPr id="1033" name="Slide Number Placeholder 5">
            <a:extLst>
              <a:ext uri="{FF2B5EF4-FFF2-40B4-BE49-F238E27FC236}">
                <a16:creationId xmlns:a16="http://schemas.microsoft.com/office/drawing/2014/main" id="{903E6523-1A70-4B8F-AC16-A7CBE3DE45D5}"/>
              </a:ext>
            </a:extLst>
          </p:cNvPr>
          <p:cNvSpPr>
            <a:spLocks noGrp="1"/>
          </p:cNvSpPr>
          <p:nvPr>
            <p:ph type="sldNum" sz="quarter" idx="12"/>
          </p:nvPr>
        </p:nvSpPr>
        <p:spPr>
          <a:xfrm>
            <a:off x="10558300" y="6456916"/>
            <a:ext cx="1052510" cy="365125"/>
          </a:xfrm>
        </p:spPr>
        <p:txBody>
          <a:bodyPr/>
          <a:lstStyle/>
          <a:p>
            <a:pPr>
              <a:spcAft>
                <a:spcPts val="600"/>
              </a:spcAft>
            </a:pPr>
            <a:r>
              <a:rPr lang="en-US"/>
              <a:t>10</a:t>
            </a:r>
          </a:p>
        </p:txBody>
      </p:sp>
      <p:sp>
        <p:nvSpPr>
          <p:cNvPr id="4" name="TextBox 3">
            <a:extLst>
              <a:ext uri="{FF2B5EF4-FFF2-40B4-BE49-F238E27FC236}">
                <a16:creationId xmlns:a16="http://schemas.microsoft.com/office/drawing/2014/main" id="{734D2992-DEEA-7400-F4DC-56E7F01FFF8B}"/>
              </a:ext>
            </a:extLst>
          </p:cNvPr>
          <p:cNvSpPr txBox="1"/>
          <p:nvPr/>
        </p:nvSpPr>
        <p:spPr>
          <a:xfrm>
            <a:off x="645937" y="1560200"/>
            <a:ext cx="3159875" cy="3323987"/>
          </a:xfrm>
          <a:prstGeom prst="rect">
            <a:avLst/>
          </a:prstGeom>
          <a:noFill/>
        </p:spPr>
        <p:txBody>
          <a:bodyPr wrap="square" lIns="91440" tIns="45720" rIns="91440" bIns="45720" rtlCol="0" anchor="t">
            <a:spAutoFit/>
          </a:bodyPr>
          <a:lstStyle/>
          <a:p>
            <a:pPr marL="285750" indent="-285750">
              <a:buFont typeface="Arial" panose="020B0604020202020204" pitchFamily="34" charset="0"/>
              <a:buChar char="•"/>
            </a:pPr>
            <a:r>
              <a:rPr lang="en-US" sz="1400">
                <a:solidFill>
                  <a:schemeClr val="bg1"/>
                </a:solidFill>
              </a:rPr>
              <a:t>This chart shows the affect diabetes has on mortality rates in America from 2012 to 2021.</a:t>
            </a:r>
          </a:p>
          <a:p>
            <a:endParaRPr lang="en-US" sz="1400">
              <a:solidFill>
                <a:schemeClr val="bg1"/>
              </a:solidFill>
            </a:endParaRPr>
          </a:p>
          <a:p>
            <a:pPr marL="285750" indent="-285750">
              <a:buFont typeface="Arial" panose="020B0604020202020204" pitchFamily="34" charset="0"/>
              <a:buChar char="•"/>
            </a:pPr>
            <a:r>
              <a:rPr lang="en-US" sz="1400">
                <a:solidFill>
                  <a:schemeClr val="bg1"/>
                </a:solidFill>
              </a:rPr>
              <a:t>As shown Mississippi,  Arkansas, and West Virginia are the top three states with the highest death rate percentages. </a:t>
            </a:r>
          </a:p>
          <a:p>
            <a:pPr marL="285750" indent="-285750">
              <a:buFont typeface="Arial" panose="020B0604020202020204" pitchFamily="34" charset="0"/>
              <a:buChar char="•"/>
            </a:pPr>
            <a:endParaRPr lang="en-US" sz="1400">
              <a:solidFill>
                <a:schemeClr val="bg1"/>
              </a:solidFill>
            </a:endParaRPr>
          </a:p>
          <a:p>
            <a:pPr marL="285750" indent="-285750">
              <a:buFont typeface="Arial" panose="020B0604020202020204" pitchFamily="34" charset="0"/>
              <a:buChar char="•"/>
            </a:pPr>
            <a:r>
              <a:rPr lang="en-US" sz="1400">
                <a:solidFill>
                  <a:schemeClr val="bg1"/>
                </a:solidFill>
              </a:rPr>
              <a:t>We were expecting to show some separation between southern and northern states. However, the data shows somewhat even ranges between states.</a:t>
            </a:r>
          </a:p>
          <a:p>
            <a:pPr marL="285750" indent="-285750">
              <a:buFont typeface="Arial" panose="020B0604020202020204" pitchFamily="34" charset="0"/>
              <a:buChar char="•"/>
            </a:pPr>
            <a:endParaRPr lang="en-US" sz="1400">
              <a:solidFill>
                <a:schemeClr val="bg1"/>
              </a:solidFill>
            </a:endParaRPr>
          </a:p>
        </p:txBody>
      </p:sp>
      <p:pic>
        <p:nvPicPr>
          <p:cNvPr id="3" name="Picture 2">
            <a:extLst>
              <a:ext uri="{FF2B5EF4-FFF2-40B4-BE49-F238E27FC236}">
                <a16:creationId xmlns:a16="http://schemas.microsoft.com/office/drawing/2014/main" id="{2CE0FA4D-C685-00BA-72BF-F72AA60B4C47}"/>
              </a:ext>
            </a:extLst>
          </p:cNvPr>
          <p:cNvPicPr>
            <a:picLocks noChangeAspect="1"/>
          </p:cNvPicPr>
          <p:nvPr/>
        </p:nvPicPr>
        <p:blipFill>
          <a:blip r:embed="rId2"/>
          <a:stretch>
            <a:fillRect/>
          </a:stretch>
        </p:blipFill>
        <p:spPr>
          <a:xfrm>
            <a:off x="4270249" y="688873"/>
            <a:ext cx="7449804" cy="5657850"/>
          </a:xfrm>
          <a:prstGeom prst="rect">
            <a:avLst/>
          </a:prstGeom>
        </p:spPr>
      </p:pic>
    </p:spTree>
    <p:extLst>
      <p:ext uri="{BB962C8B-B14F-4D97-AF65-F5344CB8AC3E}">
        <p14:creationId xmlns:p14="http://schemas.microsoft.com/office/powerpoint/2010/main" val="40321596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4FDDF4-5E5F-4266-BD01-618D384D0E9F}"/>
              </a:ext>
            </a:extLst>
          </p:cNvPr>
          <p:cNvSpPr>
            <a:spLocks noGrp="1"/>
          </p:cNvSpPr>
          <p:nvPr>
            <p:ph type="title"/>
          </p:nvPr>
        </p:nvSpPr>
        <p:spPr>
          <a:xfrm>
            <a:off x="581192" y="702155"/>
            <a:ext cx="3424138" cy="862245"/>
          </a:xfrm>
        </p:spPr>
        <p:txBody>
          <a:bodyPr anchor="b" anchorCtr="0">
            <a:normAutofit/>
          </a:bodyPr>
          <a:lstStyle/>
          <a:p>
            <a:pPr>
              <a:lnSpc>
                <a:spcPct val="90000"/>
              </a:lnSpc>
            </a:pPr>
            <a:r>
              <a:rPr lang="en-US" sz="2400"/>
              <a:t>Trends and Correlations</a:t>
            </a:r>
          </a:p>
        </p:txBody>
      </p:sp>
      <p:sp>
        <p:nvSpPr>
          <p:cNvPr id="3" name="Subtitle 2">
            <a:extLst>
              <a:ext uri="{FF2B5EF4-FFF2-40B4-BE49-F238E27FC236}">
                <a16:creationId xmlns:a16="http://schemas.microsoft.com/office/drawing/2014/main" id="{C86A883B-8665-48D9-9BB4-5C046036F62E}"/>
              </a:ext>
            </a:extLst>
          </p:cNvPr>
          <p:cNvSpPr>
            <a:spLocks noGrp="1"/>
          </p:cNvSpPr>
          <p:nvPr>
            <p:ph idx="1"/>
          </p:nvPr>
        </p:nvSpPr>
        <p:spPr>
          <a:xfrm>
            <a:off x="581193" y="2496312"/>
            <a:ext cx="5085298" cy="3917112"/>
          </a:xfrm>
        </p:spPr>
        <p:txBody>
          <a:bodyPr anchor="ctr">
            <a:normAutofit/>
          </a:bodyPr>
          <a:lstStyle/>
          <a:p>
            <a:pPr marL="285750" indent="-285750">
              <a:buFont typeface="Arial" panose="020B0604020202020204" pitchFamily="34" charset="0"/>
              <a:buChar char="•"/>
            </a:pPr>
            <a:r>
              <a:rPr lang="en-US"/>
              <a:t>The Asian-American communities have seen a substantial rise in diabetes rates</a:t>
            </a:r>
          </a:p>
          <a:p>
            <a:pPr marL="285750" indent="-285750">
              <a:buFont typeface="Arial" panose="020B0604020202020204" pitchFamily="34" charset="0"/>
              <a:buChar char="•"/>
            </a:pPr>
            <a:r>
              <a:rPr lang="en-US"/>
              <a:t>Black communities have higher rates than others</a:t>
            </a:r>
          </a:p>
          <a:p>
            <a:pPr marL="285750" indent="-285750">
              <a:buFont typeface="Arial" panose="020B0604020202020204" pitchFamily="34" charset="0"/>
              <a:buChar char="•"/>
            </a:pPr>
            <a:r>
              <a:rPr lang="en-US"/>
              <a:t>Diabetes rates increase with age, though the young population has seen rates raise nearly 60%</a:t>
            </a:r>
          </a:p>
          <a:p>
            <a:pPr marL="285750" indent="-285750">
              <a:buFont typeface="Arial" panose="020B0604020202020204" pitchFamily="34" charset="0"/>
              <a:buChar char="•"/>
            </a:pPr>
            <a:r>
              <a:rPr lang="en-US"/>
              <a:t>Men have consistently higher rates (roughly 1% higher) than women</a:t>
            </a:r>
          </a:p>
          <a:p>
            <a:pPr marL="285750" indent="-285750">
              <a:buFont typeface="Arial" panose="020B0604020202020204" pitchFamily="34" charset="0"/>
              <a:buChar char="•"/>
            </a:pPr>
            <a:r>
              <a:rPr lang="en-US"/>
              <a:t>There is a negative correlation between physical activity and diabetes rates</a:t>
            </a:r>
          </a:p>
          <a:p>
            <a:endParaRPr lang="en-US"/>
          </a:p>
          <a:p>
            <a:pPr marL="285750" indent="-285750">
              <a:buFont typeface="Arial" panose="020B0604020202020204" pitchFamily="34" charset="0"/>
              <a:buChar char="•"/>
            </a:pPr>
            <a:endParaRPr lang="en-US"/>
          </a:p>
          <a:p>
            <a:pPr marL="285750" indent="-285750">
              <a:buFont typeface="Arial" panose="020B0604020202020204" pitchFamily="34" charset="0"/>
              <a:buChar char="•"/>
            </a:pPr>
            <a:endParaRPr lang="en-US"/>
          </a:p>
          <a:p>
            <a:endParaRPr lang="en-US"/>
          </a:p>
        </p:txBody>
      </p:sp>
      <p:sp>
        <p:nvSpPr>
          <p:cNvPr id="12" name="Slide Number Placeholder 11">
            <a:extLst>
              <a:ext uri="{FF2B5EF4-FFF2-40B4-BE49-F238E27FC236}">
                <a16:creationId xmlns:a16="http://schemas.microsoft.com/office/drawing/2014/main" id="{4A36D853-EA47-4D86-90A0-8A1FAEE00B97}"/>
              </a:ext>
            </a:extLst>
          </p:cNvPr>
          <p:cNvSpPr>
            <a:spLocks noGrp="1"/>
          </p:cNvSpPr>
          <p:nvPr>
            <p:ph type="sldNum" sz="quarter" idx="12"/>
          </p:nvPr>
        </p:nvSpPr>
        <p:spPr>
          <a:xfrm>
            <a:off x="10558300" y="6423914"/>
            <a:ext cx="1052510" cy="365125"/>
          </a:xfrm>
        </p:spPr>
        <p:txBody>
          <a:bodyPr anchor="ctr">
            <a:normAutofit/>
          </a:bodyPr>
          <a:lstStyle/>
          <a:p>
            <a:pPr>
              <a:spcAft>
                <a:spcPts val="600"/>
              </a:spcAft>
            </a:pPr>
            <a:fld id="{3A98EE3D-8CD1-4C3F-BD1C-C98C9596463C}" type="slidenum">
              <a:rPr lang="en-US" smtClean="0"/>
              <a:pPr>
                <a:spcAft>
                  <a:spcPts val="600"/>
                </a:spcAft>
              </a:pPr>
              <a:t>12</a:t>
            </a:fld>
            <a:endParaRPr lang="en-US"/>
          </a:p>
        </p:txBody>
      </p:sp>
      <p:pic>
        <p:nvPicPr>
          <p:cNvPr id="5" name="Picture 4" descr="Dystopian world ruled by McDonalds : r/oddlyterrifying">
            <a:extLst>
              <a:ext uri="{FF2B5EF4-FFF2-40B4-BE49-F238E27FC236}">
                <a16:creationId xmlns:a16="http://schemas.microsoft.com/office/drawing/2014/main" id="{12ECD637-DA14-9C4D-DA98-673BF468E145}"/>
              </a:ext>
            </a:extLst>
          </p:cNvPr>
          <p:cNvPicPr>
            <a:picLocks noChangeAspect="1"/>
          </p:cNvPicPr>
          <p:nvPr/>
        </p:nvPicPr>
        <p:blipFill>
          <a:blip r:embed="rId2"/>
          <a:stretch>
            <a:fillRect/>
          </a:stretch>
        </p:blipFill>
        <p:spPr>
          <a:xfrm>
            <a:off x="5966460" y="564126"/>
            <a:ext cx="5768340" cy="6293628"/>
          </a:xfrm>
          <a:prstGeom prst="rect">
            <a:avLst/>
          </a:prstGeom>
        </p:spPr>
      </p:pic>
    </p:spTree>
    <p:extLst>
      <p:ext uri="{BB962C8B-B14F-4D97-AF65-F5344CB8AC3E}">
        <p14:creationId xmlns:p14="http://schemas.microsoft.com/office/powerpoint/2010/main" val="28097392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40FB38-0113-4F80-BBD4-A9C97FF40720}"/>
              </a:ext>
            </a:extLst>
          </p:cNvPr>
          <p:cNvSpPr>
            <a:spLocks noGrp="1"/>
          </p:cNvSpPr>
          <p:nvPr>
            <p:ph type="title"/>
          </p:nvPr>
        </p:nvSpPr>
        <p:spPr>
          <a:xfrm>
            <a:off x="609906" y="702156"/>
            <a:ext cx="2637738" cy="559716"/>
          </a:xfrm>
        </p:spPr>
        <p:txBody>
          <a:bodyPr>
            <a:normAutofit/>
          </a:bodyPr>
          <a:lstStyle/>
          <a:p>
            <a:r>
              <a:rPr lang="en-US"/>
              <a:t>Conclusion</a:t>
            </a:r>
          </a:p>
        </p:txBody>
      </p:sp>
      <p:sp>
        <p:nvSpPr>
          <p:cNvPr id="3" name="Content Placeholder 2">
            <a:extLst>
              <a:ext uri="{FF2B5EF4-FFF2-40B4-BE49-F238E27FC236}">
                <a16:creationId xmlns:a16="http://schemas.microsoft.com/office/drawing/2014/main" id="{75982AA6-9E74-43FC-B452-142C7571DCCC}"/>
              </a:ext>
            </a:extLst>
          </p:cNvPr>
          <p:cNvSpPr>
            <a:spLocks noGrp="1"/>
          </p:cNvSpPr>
          <p:nvPr>
            <p:ph idx="1"/>
          </p:nvPr>
        </p:nvSpPr>
        <p:spPr>
          <a:xfrm>
            <a:off x="609906" y="1335024"/>
            <a:ext cx="8268918" cy="4640326"/>
          </a:xfrm>
        </p:spPr>
        <p:txBody>
          <a:bodyPr>
            <a:normAutofit fontScale="92500" lnSpcReduction="20000"/>
          </a:bodyPr>
          <a:lstStyle/>
          <a:p>
            <a:r>
              <a:rPr lang="en-US"/>
              <a:t>Limitations</a:t>
            </a:r>
          </a:p>
          <a:p>
            <a:pPr marL="285750" indent="-285750">
              <a:buFont typeface="Arial" panose="020B0604020202020204" pitchFamily="34" charset="0"/>
              <a:buChar char="•"/>
            </a:pPr>
            <a:r>
              <a:rPr lang="en-US"/>
              <a:t>Complete years of data to combine datasets. Difficulty in comparing multiple demographics by state and years.</a:t>
            </a:r>
          </a:p>
          <a:p>
            <a:pPr marL="285750" indent="-285750">
              <a:buFont typeface="Arial" panose="020B0604020202020204" pitchFamily="34" charset="0"/>
              <a:buChar char="•"/>
            </a:pPr>
            <a:r>
              <a:rPr lang="en-US"/>
              <a:t>Limited information on dietary impacts for diabetes diagnosis.</a:t>
            </a:r>
          </a:p>
          <a:p>
            <a:pPr marL="285750" indent="-285750">
              <a:buFont typeface="Arial" panose="020B0604020202020204" pitchFamily="34" charset="0"/>
              <a:buChar char="•"/>
            </a:pPr>
            <a:r>
              <a:rPr lang="en-US"/>
              <a:t>Time constraints for finding and compiling datasets, datasets initially found did not benefit the analysis processes due to a change in direction.</a:t>
            </a:r>
          </a:p>
          <a:p>
            <a:pPr marL="285750" indent="-285750">
              <a:buFont typeface="Arial" panose="020B0604020202020204" pitchFamily="34" charset="0"/>
              <a:buChar char="•"/>
            </a:pPr>
            <a:endParaRPr lang="en-US"/>
          </a:p>
          <a:p>
            <a:r>
              <a:rPr lang="en-US"/>
              <a:t>Lessons Learned</a:t>
            </a:r>
          </a:p>
          <a:p>
            <a:pPr marL="285750" indent="-285750">
              <a:buFont typeface="Arial" panose="020B0604020202020204" pitchFamily="34" charset="0"/>
              <a:buChar char="•"/>
            </a:pPr>
            <a:r>
              <a:rPr lang="en-US"/>
              <a:t>Regardless of the cause, diabetes is on the rise in the United States.</a:t>
            </a:r>
          </a:p>
          <a:p>
            <a:pPr marL="285750" indent="-285750">
              <a:buFont typeface="Arial" panose="020B0604020202020204" pitchFamily="34" charset="0"/>
              <a:buChar char="•"/>
            </a:pPr>
            <a:r>
              <a:rPr lang="en-US"/>
              <a:t>Finding better datasets to support additional analysis on nutrition, further demographics i.e., income, population etc.</a:t>
            </a:r>
          </a:p>
          <a:p>
            <a:pPr marL="285750" indent="-285750">
              <a:buFont typeface="Arial" panose="020B0604020202020204" pitchFamily="34" charset="0"/>
              <a:buChar char="•"/>
            </a:pPr>
            <a:r>
              <a:rPr lang="en-US"/>
              <a:t>The ability to have more time to engage in team project work, this could have resulted in a more in-depth scope of work.</a:t>
            </a:r>
          </a:p>
          <a:p>
            <a:pPr marL="285750" indent="-285750">
              <a:buFont typeface="Arial" panose="020B0604020202020204" pitchFamily="34" charset="0"/>
              <a:buChar char="•"/>
            </a:pPr>
            <a:r>
              <a:rPr lang="en-US"/>
              <a:t>More experience in working through GitHub and shared environments Git Push/Pull. Practicing in GitHub for constant changing environment and working within a team.</a:t>
            </a:r>
          </a:p>
          <a:p>
            <a:pPr marL="285750" indent="-285750">
              <a:buFont typeface="Arial" panose="020B0604020202020204" pitchFamily="34" charset="0"/>
              <a:buChar char="•"/>
            </a:pPr>
            <a:endParaRPr lang="en-US"/>
          </a:p>
        </p:txBody>
      </p:sp>
      <p:sp>
        <p:nvSpPr>
          <p:cNvPr id="4" name="Slide Number Placeholder 3">
            <a:extLst>
              <a:ext uri="{FF2B5EF4-FFF2-40B4-BE49-F238E27FC236}">
                <a16:creationId xmlns:a16="http://schemas.microsoft.com/office/drawing/2014/main" id="{5947942D-0E12-44A9-B67B-FD75E0E41F25}"/>
              </a:ext>
            </a:extLst>
          </p:cNvPr>
          <p:cNvSpPr>
            <a:spLocks noGrp="1"/>
          </p:cNvSpPr>
          <p:nvPr>
            <p:ph type="sldNum" sz="quarter" idx="12"/>
          </p:nvPr>
        </p:nvSpPr>
        <p:spPr/>
        <p:txBody>
          <a:bodyPr/>
          <a:lstStyle/>
          <a:p>
            <a:r>
              <a:rPr lang="en-US"/>
              <a:t>12</a:t>
            </a:r>
          </a:p>
        </p:txBody>
      </p:sp>
    </p:spTree>
    <p:extLst>
      <p:ext uri="{BB962C8B-B14F-4D97-AF65-F5344CB8AC3E}">
        <p14:creationId xmlns:p14="http://schemas.microsoft.com/office/powerpoint/2010/main" val="22616197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E592F8-8CA0-4216-808E-BCF1E34D38DA}"/>
              </a:ext>
            </a:extLst>
          </p:cNvPr>
          <p:cNvSpPr>
            <a:spLocks noGrp="1"/>
          </p:cNvSpPr>
          <p:nvPr>
            <p:ph type="title"/>
          </p:nvPr>
        </p:nvSpPr>
        <p:spPr>
          <a:xfrm>
            <a:off x="977432" y="3430151"/>
            <a:ext cx="3568661" cy="1872388"/>
          </a:xfrm>
        </p:spPr>
        <p:txBody>
          <a:bodyPr/>
          <a:lstStyle/>
          <a:p>
            <a:r>
              <a:rPr lang="en-US"/>
              <a:t>References</a:t>
            </a:r>
          </a:p>
        </p:txBody>
      </p:sp>
      <p:pic>
        <p:nvPicPr>
          <p:cNvPr id="9" name="Picture Placeholder 8" descr="A person smiling for the camera&#10;">
            <a:extLst>
              <a:ext uri="{FF2B5EF4-FFF2-40B4-BE49-F238E27FC236}">
                <a16:creationId xmlns:a16="http://schemas.microsoft.com/office/drawing/2014/main" id="{0C4F09C2-CDF0-42F2-ACBE-48A7C5A30183}"/>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448056" y="768096"/>
            <a:ext cx="2578608" cy="2816352"/>
          </a:xfrm>
        </p:spPr>
      </p:pic>
      <p:pic>
        <p:nvPicPr>
          <p:cNvPr id="15" name="Picture Placeholder 14" descr="A picture containing a nurse and child">
            <a:extLst>
              <a:ext uri="{FF2B5EF4-FFF2-40B4-BE49-F238E27FC236}">
                <a16:creationId xmlns:a16="http://schemas.microsoft.com/office/drawing/2014/main" id="{75C485B9-17CC-4622-BC83-361CFF6D5277}"/>
              </a:ext>
            </a:extLst>
          </p:cNvPr>
          <p:cNvPicPr>
            <a:picLocks noGrp="1" noChangeAspect="1"/>
          </p:cNvPicPr>
          <p:nvPr>
            <p:ph type="pic" sz="quarter" idx="16"/>
          </p:nvPr>
        </p:nvPicPr>
        <p:blipFill rotWithShape="1">
          <a:blip r:embed="rId3" cstate="screen">
            <a:extLst>
              <a:ext uri="{28A0092B-C50C-407E-A947-70E740481C1C}">
                <a14:useLocalDpi xmlns:a14="http://schemas.microsoft.com/office/drawing/2010/main" val="0"/>
              </a:ext>
            </a:extLst>
          </a:blip>
          <a:srcRect/>
          <a:stretch/>
        </p:blipFill>
        <p:spPr>
          <a:xfrm>
            <a:off x="9162288" y="768096"/>
            <a:ext cx="2578608" cy="2816352"/>
          </a:xfrm>
        </p:spPr>
      </p:pic>
      <p:sp>
        <p:nvSpPr>
          <p:cNvPr id="3" name="Content Placeholder 2">
            <a:extLst>
              <a:ext uri="{FF2B5EF4-FFF2-40B4-BE49-F238E27FC236}">
                <a16:creationId xmlns:a16="http://schemas.microsoft.com/office/drawing/2014/main" id="{5DB065D3-BB45-4A0E-A1BC-1FAA24968BA8}"/>
              </a:ext>
            </a:extLst>
          </p:cNvPr>
          <p:cNvSpPr>
            <a:spLocks noGrp="1"/>
          </p:cNvSpPr>
          <p:nvPr>
            <p:ph idx="1"/>
          </p:nvPr>
        </p:nvSpPr>
        <p:spPr>
          <a:xfrm>
            <a:off x="4154632" y="4047490"/>
            <a:ext cx="7225075" cy="2009429"/>
          </a:xfrm>
        </p:spPr>
        <p:txBody>
          <a:bodyPr>
            <a:normAutofit lnSpcReduction="10000"/>
          </a:bodyPr>
          <a:lstStyle/>
          <a:p>
            <a:pPr marL="305435" marR="0" lvl="0" indent="-305435" algn="l" defTabSz="457200" rtl="0" eaLnBrk="1" fontAlgn="auto" latinLnBrk="0" hangingPunct="1">
              <a:lnSpc>
                <a:spcPct val="100000"/>
              </a:lnSpc>
              <a:spcBef>
                <a:spcPct val="20000"/>
              </a:spcBef>
              <a:spcAft>
                <a:spcPts val="600"/>
              </a:spcAft>
              <a:buClr>
                <a:srgbClr val="ED8428"/>
              </a:buClr>
              <a:buSzPct val="92000"/>
              <a:buFont typeface="Wingdings 2" panose="05020102010507070707" pitchFamily="18" charset="2"/>
              <a:buChar char=""/>
              <a:tabLst/>
              <a:defRPr/>
            </a:pPr>
            <a:r>
              <a:rPr kumimoji="0" lang="en-US" sz="1200" b="0" i="0" u="none" strike="noStrike" kern="1200" cap="none" spc="0" normalizeH="0" baseline="0" noProof="0">
                <a:ln>
                  <a:noFill/>
                </a:ln>
                <a:solidFill>
                  <a:prstClr val="black">
                    <a:lumMod val="75000"/>
                    <a:lumOff val="25000"/>
                  </a:prstClr>
                </a:solidFill>
                <a:effectLst/>
                <a:uLnTx/>
                <a:uFillTx/>
                <a:latin typeface="Gill Sans MT" panose="020B0502020104020203"/>
                <a:ea typeface="+mn-ea"/>
                <a:cs typeface="+mn-cs"/>
                <a:hlinkClick r:id="rId4"/>
              </a:rPr>
              <a:t>https://gis.cdc.gov/grasp/diabetes/diabetesatlas.html</a:t>
            </a:r>
            <a:endParaRPr kumimoji="0" lang="en-US" sz="1200" b="0" i="0" u="none" strike="noStrike" kern="1200" cap="none" spc="0" normalizeH="0" baseline="0" noProof="0">
              <a:ln>
                <a:noFill/>
              </a:ln>
              <a:solidFill>
                <a:prstClr val="black">
                  <a:lumMod val="75000"/>
                  <a:lumOff val="25000"/>
                </a:prstClr>
              </a:solidFill>
              <a:effectLst/>
              <a:uLnTx/>
              <a:uFillTx/>
              <a:latin typeface="Gill Sans MT" panose="020B0502020104020203"/>
              <a:ea typeface="+mn-ea"/>
              <a:cs typeface="+mn-cs"/>
            </a:endParaRPr>
          </a:p>
          <a:p>
            <a:pPr marL="305435" marR="0" lvl="0" indent="-305435" algn="l" defTabSz="457200" rtl="0" eaLnBrk="1" fontAlgn="auto" latinLnBrk="0" hangingPunct="1">
              <a:lnSpc>
                <a:spcPct val="100000"/>
              </a:lnSpc>
              <a:spcBef>
                <a:spcPct val="20000"/>
              </a:spcBef>
              <a:spcAft>
                <a:spcPts val="600"/>
              </a:spcAft>
              <a:buClr>
                <a:srgbClr val="ED8428"/>
              </a:buClr>
              <a:buSzPct val="92000"/>
              <a:buFont typeface="Wingdings 2" panose="05020102010507070707" pitchFamily="18" charset="2"/>
              <a:buChar char=""/>
              <a:tabLst/>
              <a:defRPr/>
            </a:pPr>
            <a:r>
              <a:rPr kumimoji="0" lang="en-US" sz="1200" b="0" i="0" u="none" strike="noStrike" kern="1200" cap="none" spc="0" normalizeH="0" baseline="0" noProof="0">
                <a:ln>
                  <a:noFill/>
                </a:ln>
                <a:solidFill>
                  <a:prstClr val="black">
                    <a:lumMod val="75000"/>
                    <a:lumOff val="25000"/>
                  </a:prstClr>
                </a:solidFill>
                <a:effectLst/>
                <a:uLnTx/>
                <a:uFillTx/>
                <a:latin typeface="Gill Sans MT" panose="020B0502020104020203"/>
                <a:ea typeface="+mn-ea"/>
                <a:cs typeface="+mn-cs"/>
                <a:hlinkClick r:id="rId5"/>
              </a:rPr>
              <a:t>https://www.cdc.gov/diabetes/data/statistics-report/index.html</a:t>
            </a:r>
            <a:endParaRPr kumimoji="0" lang="en-US" sz="1200" b="0" i="0" u="none" strike="noStrike" kern="1200" cap="none" spc="0" normalizeH="0" baseline="0" noProof="0">
              <a:ln>
                <a:noFill/>
              </a:ln>
              <a:solidFill>
                <a:prstClr val="black">
                  <a:lumMod val="75000"/>
                  <a:lumOff val="25000"/>
                </a:prstClr>
              </a:solidFill>
              <a:effectLst/>
              <a:uLnTx/>
              <a:uFillTx/>
              <a:latin typeface="Gill Sans MT" panose="020B0502020104020203"/>
              <a:ea typeface="+mn-ea"/>
              <a:cs typeface="+mn-cs"/>
            </a:endParaRPr>
          </a:p>
          <a:p>
            <a:pPr marL="305435" marR="0" lvl="0" indent="-305435" algn="l" defTabSz="457200" rtl="0" eaLnBrk="1" fontAlgn="auto" latinLnBrk="0" hangingPunct="1">
              <a:lnSpc>
                <a:spcPct val="100000"/>
              </a:lnSpc>
              <a:spcBef>
                <a:spcPct val="20000"/>
              </a:spcBef>
              <a:spcAft>
                <a:spcPts val="600"/>
              </a:spcAft>
              <a:buClr>
                <a:srgbClr val="ED8428"/>
              </a:buClr>
              <a:buSzPct val="92000"/>
              <a:buFont typeface="Wingdings 2" panose="05020102010507070707" pitchFamily="18" charset="2"/>
              <a:buChar char=""/>
              <a:tabLst/>
              <a:defRPr/>
            </a:pPr>
            <a:r>
              <a:rPr kumimoji="0" lang="en-US" sz="1200" b="0" i="0" u="none" strike="noStrike" kern="1200" cap="none" spc="0" normalizeH="0" baseline="0" noProof="0">
                <a:ln>
                  <a:noFill/>
                </a:ln>
                <a:solidFill>
                  <a:prstClr val="black">
                    <a:lumMod val="75000"/>
                    <a:lumOff val="25000"/>
                  </a:prstClr>
                </a:solidFill>
                <a:effectLst/>
                <a:uLnTx/>
                <a:uFillTx/>
                <a:latin typeface="Gill Sans MT" panose="020B0502020104020203"/>
                <a:ea typeface="+mn-ea"/>
                <a:cs typeface="+mn-cs"/>
                <a:hlinkClick r:id="rId6"/>
              </a:rPr>
              <a:t>https://www.cdc.gov/nchs/pressroom/sosmap/diabetes_mortality/diabetes.htm</a:t>
            </a:r>
            <a:endParaRPr kumimoji="0" lang="en-US" sz="1200" b="0" i="0" u="none" strike="noStrike" kern="1200" cap="none" spc="0" normalizeH="0" baseline="0" noProof="0">
              <a:ln>
                <a:noFill/>
              </a:ln>
              <a:solidFill>
                <a:prstClr val="black">
                  <a:lumMod val="75000"/>
                  <a:lumOff val="25000"/>
                </a:prstClr>
              </a:solidFill>
              <a:effectLst/>
              <a:uLnTx/>
              <a:uFillTx/>
              <a:latin typeface="Gill Sans MT" panose="020B0502020104020203"/>
              <a:ea typeface="+mn-ea"/>
              <a:cs typeface="+mn-cs"/>
            </a:endParaRPr>
          </a:p>
          <a:p>
            <a:pPr marL="305435" marR="0" lvl="0" indent="-305435" algn="l" defTabSz="457200" rtl="0" eaLnBrk="1" fontAlgn="auto" latinLnBrk="0" hangingPunct="1">
              <a:lnSpc>
                <a:spcPct val="100000"/>
              </a:lnSpc>
              <a:spcBef>
                <a:spcPct val="20000"/>
              </a:spcBef>
              <a:spcAft>
                <a:spcPts val="600"/>
              </a:spcAft>
              <a:buClr>
                <a:srgbClr val="ED8428"/>
              </a:buClr>
              <a:buSzPct val="92000"/>
              <a:buFont typeface="Wingdings 2" panose="05020102010507070707" pitchFamily="18" charset="2"/>
              <a:buChar char=""/>
              <a:tabLst/>
              <a:defRPr/>
            </a:pPr>
            <a:r>
              <a:rPr kumimoji="0" lang="en-US" sz="1200" b="0" i="0" u="none" strike="noStrike" kern="1200" cap="none" spc="0" normalizeH="0" baseline="0" noProof="0">
                <a:ln>
                  <a:noFill/>
                </a:ln>
                <a:solidFill>
                  <a:prstClr val="black">
                    <a:lumMod val="75000"/>
                    <a:lumOff val="25000"/>
                  </a:prstClr>
                </a:solidFill>
                <a:effectLst/>
                <a:uLnTx/>
                <a:uFillTx/>
                <a:latin typeface="Gill Sans MT" panose="020B0502020104020203"/>
                <a:ea typeface="+mn-lt"/>
                <a:cs typeface="+mn-lt"/>
                <a:hlinkClick r:id="rId7"/>
              </a:rPr>
              <a:t>https://www.tvguide.com/tvshows/scrubs/cast/1030250284/</a:t>
            </a:r>
            <a:r>
              <a:rPr kumimoji="0" lang="en-US" sz="1200" b="0" i="0" u="none" strike="noStrike" kern="1200" cap="none" spc="0" normalizeH="0" baseline="0" noProof="0">
                <a:ln>
                  <a:noFill/>
                </a:ln>
                <a:solidFill>
                  <a:prstClr val="black">
                    <a:lumMod val="75000"/>
                    <a:lumOff val="25000"/>
                  </a:prstClr>
                </a:solidFill>
                <a:effectLst/>
                <a:uLnTx/>
                <a:uFillTx/>
                <a:latin typeface="Gill Sans MT" panose="020B0502020104020203"/>
                <a:ea typeface="+mn-lt"/>
                <a:cs typeface="+mn-lt"/>
              </a:rPr>
              <a:t> </a:t>
            </a:r>
            <a:endParaRPr kumimoji="0" lang="en-US" sz="1200" b="0" i="0" u="none" strike="noStrike" kern="1200" cap="none" spc="0" normalizeH="0" baseline="0" noProof="0">
              <a:ln>
                <a:noFill/>
              </a:ln>
              <a:solidFill>
                <a:prstClr val="black">
                  <a:lumMod val="75000"/>
                  <a:lumOff val="25000"/>
                </a:prstClr>
              </a:solidFill>
              <a:effectLst/>
              <a:uLnTx/>
              <a:uFillTx/>
              <a:latin typeface="Gill Sans MT" panose="020B0502020104020203"/>
              <a:ea typeface="+mn-ea"/>
              <a:cs typeface="+mn-cs"/>
            </a:endParaRPr>
          </a:p>
          <a:p>
            <a:pPr marL="305435" marR="0" lvl="0" indent="-305435" algn="l" defTabSz="457200" rtl="0" eaLnBrk="1" fontAlgn="auto" latinLnBrk="0" hangingPunct="1">
              <a:lnSpc>
                <a:spcPct val="100000"/>
              </a:lnSpc>
              <a:spcBef>
                <a:spcPct val="20000"/>
              </a:spcBef>
              <a:spcAft>
                <a:spcPts val="600"/>
              </a:spcAft>
              <a:buClr>
                <a:srgbClr val="ED8428"/>
              </a:buClr>
              <a:buSzPct val="92000"/>
              <a:buFont typeface="Wingdings 2" panose="05020102010507070707" pitchFamily="18" charset="2"/>
              <a:buChar char=""/>
              <a:tabLst/>
              <a:defRPr/>
            </a:pPr>
            <a:r>
              <a:rPr kumimoji="0" lang="en-US" sz="1200" b="0" i="0" u="none" strike="noStrike" kern="1200" cap="none" spc="0" normalizeH="0" baseline="0" noProof="0">
                <a:ln>
                  <a:noFill/>
                </a:ln>
                <a:solidFill>
                  <a:srgbClr val="000000"/>
                </a:solidFill>
                <a:effectLst/>
                <a:uLnTx/>
                <a:uFillTx/>
                <a:latin typeface="Gill Sans MT" panose="020B0502020104020203"/>
                <a:ea typeface="+mn-ea"/>
                <a:cs typeface="+mn-cs"/>
                <a:hlinkClick r:id="rId8"/>
              </a:rPr>
              <a:t>https://www.reddit.com/r/oddlyterrifying/comments/vsg62e/dystopian_world_ruled_by_mcdonalds/</a:t>
            </a:r>
            <a:r>
              <a:rPr kumimoji="0" lang="en-US" sz="1200" b="0" i="0" u="none" strike="noStrike" kern="1200" cap="none" spc="0" normalizeH="0" baseline="0" noProof="0">
                <a:ln>
                  <a:noFill/>
                </a:ln>
                <a:solidFill>
                  <a:srgbClr val="000000"/>
                </a:solidFill>
                <a:effectLst/>
                <a:uLnTx/>
                <a:uFillTx/>
                <a:latin typeface="Gill Sans MT" panose="020B0502020104020203"/>
                <a:ea typeface="+mn-ea"/>
                <a:cs typeface="+mn-cs"/>
              </a:rPr>
              <a:t> </a:t>
            </a:r>
          </a:p>
          <a:p>
            <a:pPr marL="305435" marR="0" lvl="0" indent="-305435" algn="l" defTabSz="457200" rtl="0" eaLnBrk="1" fontAlgn="auto" latinLnBrk="0" hangingPunct="1">
              <a:lnSpc>
                <a:spcPct val="100000"/>
              </a:lnSpc>
              <a:spcBef>
                <a:spcPct val="20000"/>
              </a:spcBef>
              <a:spcAft>
                <a:spcPts val="600"/>
              </a:spcAft>
              <a:buClr>
                <a:srgbClr val="ED8428"/>
              </a:buClr>
              <a:buSzPct val="92000"/>
              <a:buFont typeface="Wingdings 2" panose="05020102010507070707" pitchFamily="18" charset="2"/>
              <a:buChar char=""/>
              <a:tabLst/>
              <a:defRPr/>
            </a:pPr>
            <a:r>
              <a:rPr kumimoji="0" lang="en-US" sz="1200" b="0" i="0" u="none" strike="noStrike" kern="1200" cap="none" spc="0" normalizeH="0" baseline="0" noProof="0">
                <a:ln>
                  <a:noFill/>
                </a:ln>
                <a:solidFill>
                  <a:srgbClr val="000000"/>
                </a:solidFill>
                <a:effectLst/>
                <a:uLnTx/>
                <a:uFillTx/>
                <a:latin typeface="Gill Sans MT" panose="020B0502020104020203"/>
                <a:ea typeface="+mn-ea"/>
                <a:cs typeface="+mn-cs"/>
                <a:hlinkClick r:id="rId9"/>
              </a:rPr>
              <a:t>https://moviemansguide.com/main/2017/02/review-doctorstrange-3dbd/</a:t>
            </a:r>
            <a:endParaRPr kumimoji="0" lang="en-US" sz="1200" b="0" i="0" u="none" strike="noStrike" kern="1200" cap="none" spc="0" normalizeH="0" baseline="0" noProof="0">
              <a:ln>
                <a:noFill/>
              </a:ln>
              <a:solidFill>
                <a:srgbClr val="404040"/>
              </a:solidFill>
              <a:effectLst/>
              <a:uLnTx/>
              <a:uFillTx/>
              <a:latin typeface="Gill Sans MT" panose="020B0502020104020203"/>
              <a:ea typeface="+mn-ea"/>
              <a:cs typeface="+mn-cs"/>
            </a:endParaRPr>
          </a:p>
          <a:p>
            <a:pPr marL="305435" marR="0" lvl="0" indent="-305435" algn="l" defTabSz="457200" rtl="0" eaLnBrk="1" fontAlgn="auto" latinLnBrk="0" hangingPunct="1">
              <a:lnSpc>
                <a:spcPct val="100000"/>
              </a:lnSpc>
              <a:spcBef>
                <a:spcPct val="20000"/>
              </a:spcBef>
              <a:spcAft>
                <a:spcPts val="600"/>
              </a:spcAft>
              <a:buClr>
                <a:srgbClr val="ED8428"/>
              </a:buClr>
              <a:buSzPct val="92000"/>
              <a:buFont typeface="Wingdings 2" panose="05020102010507070707" pitchFamily="18" charset="2"/>
              <a:buChar char=""/>
              <a:tabLst/>
              <a:defRPr/>
            </a:pPr>
            <a:r>
              <a:rPr kumimoji="0" lang="en-US" sz="1200" b="0" i="0" u="none" strike="noStrike" kern="1200" cap="none" spc="0" normalizeH="0" baseline="0" noProof="0">
                <a:ln>
                  <a:noFill/>
                </a:ln>
                <a:solidFill>
                  <a:srgbClr val="000000"/>
                </a:solidFill>
                <a:effectLst/>
                <a:uLnTx/>
                <a:uFillTx/>
                <a:latin typeface="Gill Sans MT" panose="020B0502020104020203"/>
                <a:ea typeface="+mn-lt"/>
                <a:cs typeface="+mn-lt"/>
                <a:hlinkClick r:id="rId10"/>
              </a:rPr>
              <a:t>https://www.digitalspy.com/tv/ustv/a830910/house-cast-where-are-they-now/</a:t>
            </a:r>
            <a:r>
              <a:rPr kumimoji="0" lang="en-US" sz="1200" b="0" i="0" u="none" strike="noStrike" kern="1200" cap="none" spc="0" normalizeH="0" baseline="0" noProof="0">
                <a:ln>
                  <a:noFill/>
                </a:ln>
                <a:solidFill>
                  <a:srgbClr val="000000"/>
                </a:solidFill>
                <a:effectLst/>
                <a:uLnTx/>
                <a:uFillTx/>
                <a:latin typeface="Gill Sans MT" panose="020B0502020104020203"/>
                <a:ea typeface="+mn-lt"/>
                <a:cs typeface="+mn-lt"/>
              </a:rPr>
              <a:t> </a:t>
            </a:r>
            <a:endParaRPr kumimoji="0" lang="en-US" sz="1200" b="0" i="0" u="none" strike="noStrike" kern="1200" cap="none" spc="0" normalizeH="0" baseline="0" noProof="0">
              <a:ln>
                <a:noFill/>
              </a:ln>
              <a:solidFill>
                <a:srgbClr val="000000"/>
              </a:solidFill>
              <a:effectLst/>
              <a:uLnTx/>
              <a:uFillTx/>
              <a:latin typeface="Gill Sans MT" panose="020B0502020104020203"/>
              <a:ea typeface="+mn-ea"/>
              <a:cs typeface="+mn-cs"/>
            </a:endParaRPr>
          </a:p>
        </p:txBody>
      </p:sp>
      <p:sp>
        <p:nvSpPr>
          <p:cNvPr id="18" name="Slide Number Placeholder 17">
            <a:extLst>
              <a:ext uri="{FF2B5EF4-FFF2-40B4-BE49-F238E27FC236}">
                <a16:creationId xmlns:a16="http://schemas.microsoft.com/office/drawing/2014/main" id="{F063B0D3-5484-4E9A-B4AE-2957B71E5027}"/>
              </a:ext>
            </a:extLst>
          </p:cNvPr>
          <p:cNvSpPr>
            <a:spLocks noGrp="1"/>
          </p:cNvSpPr>
          <p:nvPr>
            <p:ph type="sldNum" sz="quarter" idx="12"/>
          </p:nvPr>
        </p:nvSpPr>
        <p:spPr>
          <a:xfrm>
            <a:off x="10558300" y="6423914"/>
            <a:ext cx="1052510" cy="365125"/>
          </a:xfrm>
        </p:spPr>
        <p:txBody>
          <a:bodyPr/>
          <a:lstStyle/>
          <a:p>
            <a:r>
              <a:rPr lang="en-US"/>
              <a:t>13</a:t>
            </a:r>
          </a:p>
        </p:txBody>
      </p:sp>
      <p:pic>
        <p:nvPicPr>
          <p:cNvPr id="12" name="Picture Placeholder 11">
            <a:extLst>
              <a:ext uri="{FF2B5EF4-FFF2-40B4-BE49-F238E27FC236}">
                <a16:creationId xmlns:a16="http://schemas.microsoft.com/office/drawing/2014/main" id="{6C04F02C-DDDB-EDE9-3DBA-472CF4DE8E68}"/>
              </a:ext>
            </a:extLst>
          </p:cNvPr>
          <p:cNvPicPr>
            <a:picLocks noGrp="1" noChangeAspect="1"/>
          </p:cNvPicPr>
          <p:nvPr>
            <p:ph type="pic" sz="quarter" idx="15"/>
          </p:nvPr>
        </p:nvPicPr>
        <p:blipFill>
          <a:blip r:embed="rId11"/>
          <a:srcRect l="8258" r="8258"/>
          <a:stretch>
            <a:fillRect/>
          </a:stretch>
        </p:blipFill>
        <p:spPr>
          <a:prstGeom prst="rect">
            <a:avLst/>
          </a:prstGeom>
        </p:spPr>
      </p:pic>
      <p:pic>
        <p:nvPicPr>
          <p:cNvPr id="19" name="Picture Placeholder 18">
            <a:extLst>
              <a:ext uri="{FF2B5EF4-FFF2-40B4-BE49-F238E27FC236}">
                <a16:creationId xmlns:a16="http://schemas.microsoft.com/office/drawing/2014/main" id="{6CC9442E-4FB5-39D6-9B18-72FBCF5FEBDB}"/>
              </a:ext>
            </a:extLst>
          </p:cNvPr>
          <p:cNvPicPr>
            <a:picLocks noGrp="1" noChangeAspect="1"/>
          </p:cNvPicPr>
          <p:nvPr>
            <p:ph type="pic" sz="quarter" idx="14"/>
          </p:nvPr>
        </p:nvPicPr>
        <p:blipFill>
          <a:blip r:embed="rId12"/>
          <a:srcRect t="3701" b="3701"/>
          <a:stretch>
            <a:fillRect/>
          </a:stretch>
        </p:blipFill>
        <p:spPr>
          <a:prstGeom prst="rect">
            <a:avLst/>
          </a:prstGeom>
        </p:spPr>
      </p:pic>
    </p:spTree>
    <p:extLst>
      <p:ext uri="{BB962C8B-B14F-4D97-AF65-F5344CB8AC3E}">
        <p14:creationId xmlns:p14="http://schemas.microsoft.com/office/powerpoint/2010/main" val="2752565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17B37-3ABF-424E-9128-F20C2B7250DC}"/>
              </a:ext>
            </a:extLst>
          </p:cNvPr>
          <p:cNvSpPr>
            <a:spLocks noGrp="1"/>
          </p:cNvSpPr>
          <p:nvPr>
            <p:ph type="title"/>
          </p:nvPr>
        </p:nvSpPr>
        <p:spPr>
          <a:xfrm>
            <a:off x="581192" y="731520"/>
            <a:ext cx="11029616" cy="987552"/>
          </a:xfrm>
        </p:spPr>
        <p:txBody>
          <a:bodyPr/>
          <a:lstStyle/>
          <a:p>
            <a:r>
              <a:rPr lang="en-US"/>
              <a:t>team</a:t>
            </a:r>
          </a:p>
        </p:txBody>
      </p:sp>
      <p:pic>
        <p:nvPicPr>
          <p:cNvPr id="39" name="Picture Placeholder 38" descr="headshot">
            <a:extLst>
              <a:ext uri="{FF2B5EF4-FFF2-40B4-BE49-F238E27FC236}">
                <a16:creationId xmlns:a16="http://schemas.microsoft.com/office/drawing/2014/main" id="{E466E07E-6A58-47B7-808A-0880A72AF6C0}"/>
              </a:ext>
            </a:extLst>
          </p:cNvPr>
          <p:cNvPicPr>
            <a:picLocks noGrp="1" noChangeAspect="1"/>
          </p:cNvPicPr>
          <p:nvPr>
            <p:ph type="pic" sz="quarter" idx="13"/>
          </p:nvPr>
        </p:nvPicPr>
        <p:blipFill rotWithShape="1">
          <a:blip r:embed="rId2"/>
          <a:srcRect t="119" b="119"/>
          <a:stretch/>
        </p:blipFill>
        <p:spPr>
          <a:xfrm>
            <a:off x="588612" y="2800318"/>
            <a:ext cx="2560320" cy="1764792"/>
          </a:xfrm>
        </p:spPr>
      </p:pic>
      <p:sp>
        <p:nvSpPr>
          <p:cNvPr id="31" name="Text Placeholder 30">
            <a:extLst>
              <a:ext uri="{FF2B5EF4-FFF2-40B4-BE49-F238E27FC236}">
                <a16:creationId xmlns:a16="http://schemas.microsoft.com/office/drawing/2014/main" id="{D3D3D04B-7F08-4393-B600-71020269B3CD}"/>
              </a:ext>
            </a:extLst>
          </p:cNvPr>
          <p:cNvSpPr>
            <a:spLocks noGrp="1"/>
          </p:cNvSpPr>
          <p:nvPr>
            <p:ph type="body" sz="quarter" idx="17"/>
          </p:nvPr>
        </p:nvSpPr>
        <p:spPr>
          <a:xfrm>
            <a:off x="588612" y="4633986"/>
            <a:ext cx="2560320" cy="347662"/>
          </a:xfrm>
        </p:spPr>
        <p:txBody>
          <a:bodyPr/>
          <a:lstStyle/>
          <a:p>
            <a:r>
              <a:rPr lang="en-US"/>
              <a:t>Rayon King</a:t>
            </a:r>
          </a:p>
        </p:txBody>
      </p:sp>
      <p:pic>
        <p:nvPicPr>
          <p:cNvPr id="40" name="Picture Placeholder 39" descr="headshot">
            <a:extLst>
              <a:ext uri="{FF2B5EF4-FFF2-40B4-BE49-F238E27FC236}">
                <a16:creationId xmlns:a16="http://schemas.microsoft.com/office/drawing/2014/main" id="{4ECA96D6-27D2-49DA-AF2F-78E4129FF869}"/>
              </a:ext>
            </a:extLst>
          </p:cNvPr>
          <p:cNvPicPr>
            <a:picLocks noGrp="1" noChangeAspect="1"/>
          </p:cNvPicPr>
          <p:nvPr>
            <p:ph type="pic" sz="quarter" idx="14"/>
          </p:nvPr>
        </p:nvPicPr>
        <p:blipFill rotWithShape="1">
          <a:blip r:embed="rId3"/>
          <a:srcRect t="119" b="119"/>
          <a:stretch/>
        </p:blipFill>
        <p:spPr>
          <a:xfrm>
            <a:off x="3413623" y="2800318"/>
            <a:ext cx="2560320" cy="1764792"/>
          </a:xfrm>
        </p:spPr>
      </p:pic>
      <p:sp>
        <p:nvSpPr>
          <p:cNvPr id="33" name="Text Placeholder 32">
            <a:extLst>
              <a:ext uri="{FF2B5EF4-FFF2-40B4-BE49-F238E27FC236}">
                <a16:creationId xmlns:a16="http://schemas.microsoft.com/office/drawing/2014/main" id="{936A8D66-1E4C-4AD8-B246-75CD04E1619B}"/>
              </a:ext>
            </a:extLst>
          </p:cNvPr>
          <p:cNvSpPr>
            <a:spLocks noGrp="1"/>
          </p:cNvSpPr>
          <p:nvPr>
            <p:ph type="body" sz="quarter" idx="19"/>
          </p:nvPr>
        </p:nvSpPr>
        <p:spPr>
          <a:xfrm>
            <a:off x="3413623" y="4633986"/>
            <a:ext cx="2560320" cy="347662"/>
          </a:xfrm>
        </p:spPr>
        <p:txBody>
          <a:bodyPr/>
          <a:lstStyle/>
          <a:p>
            <a:r>
              <a:rPr lang="en-US"/>
              <a:t>Dominic Familette</a:t>
            </a:r>
          </a:p>
        </p:txBody>
      </p:sp>
      <p:pic>
        <p:nvPicPr>
          <p:cNvPr id="41" name="Picture Placeholder 40" descr="headshot">
            <a:extLst>
              <a:ext uri="{FF2B5EF4-FFF2-40B4-BE49-F238E27FC236}">
                <a16:creationId xmlns:a16="http://schemas.microsoft.com/office/drawing/2014/main" id="{EE97ABA0-2ED1-47B6-914A-93B03606C490}"/>
              </a:ext>
            </a:extLst>
          </p:cNvPr>
          <p:cNvPicPr>
            <a:picLocks noGrp="1" noChangeAspect="1"/>
          </p:cNvPicPr>
          <p:nvPr>
            <p:ph type="pic" sz="quarter" idx="15"/>
          </p:nvPr>
        </p:nvPicPr>
        <p:blipFill rotWithShape="1">
          <a:blip r:embed="rId4"/>
          <a:srcRect t="1" b="1"/>
          <a:stretch/>
        </p:blipFill>
        <p:spPr>
          <a:xfrm>
            <a:off x="6224179" y="2800318"/>
            <a:ext cx="2560320" cy="1764792"/>
          </a:xfrm>
        </p:spPr>
      </p:pic>
      <p:sp>
        <p:nvSpPr>
          <p:cNvPr id="35" name="Text Placeholder 34">
            <a:extLst>
              <a:ext uri="{FF2B5EF4-FFF2-40B4-BE49-F238E27FC236}">
                <a16:creationId xmlns:a16="http://schemas.microsoft.com/office/drawing/2014/main" id="{C51CD755-C6BC-42E8-855F-648DF3B1A904}"/>
              </a:ext>
            </a:extLst>
          </p:cNvPr>
          <p:cNvSpPr>
            <a:spLocks noGrp="1"/>
          </p:cNvSpPr>
          <p:nvPr>
            <p:ph type="body" sz="quarter" idx="21"/>
          </p:nvPr>
        </p:nvSpPr>
        <p:spPr>
          <a:xfrm>
            <a:off x="6224179" y="4633986"/>
            <a:ext cx="2560320" cy="347662"/>
          </a:xfrm>
        </p:spPr>
        <p:txBody>
          <a:bodyPr/>
          <a:lstStyle/>
          <a:p>
            <a:r>
              <a:rPr lang="en-US"/>
              <a:t>Makenzie Eason</a:t>
            </a:r>
          </a:p>
        </p:txBody>
      </p:sp>
      <p:pic>
        <p:nvPicPr>
          <p:cNvPr id="42" name="Picture Placeholder 41" descr="headshot">
            <a:extLst>
              <a:ext uri="{FF2B5EF4-FFF2-40B4-BE49-F238E27FC236}">
                <a16:creationId xmlns:a16="http://schemas.microsoft.com/office/drawing/2014/main" id="{F29A4C4F-0808-4329-B3EE-FBA3C6590ED7}"/>
              </a:ext>
            </a:extLst>
          </p:cNvPr>
          <p:cNvPicPr>
            <a:picLocks noGrp="1" noChangeAspect="1"/>
          </p:cNvPicPr>
          <p:nvPr>
            <p:ph type="pic" sz="quarter" idx="16"/>
          </p:nvPr>
        </p:nvPicPr>
        <p:blipFill rotWithShape="1">
          <a:blip r:embed="rId5"/>
          <a:srcRect t="119" b="119"/>
          <a:stretch/>
        </p:blipFill>
        <p:spPr>
          <a:xfrm>
            <a:off x="9028350" y="2801105"/>
            <a:ext cx="2560320" cy="1764792"/>
          </a:xfrm>
        </p:spPr>
      </p:pic>
      <p:sp>
        <p:nvSpPr>
          <p:cNvPr id="37" name="Text Placeholder 36">
            <a:extLst>
              <a:ext uri="{FF2B5EF4-FFF2-40B4-BE49-F238E27FC236}">
                <a16:creationId xmlns:a16="http://schemas.microsoft.com/office/drawing/2014/main" id="{82BB1003-5D2B-4B32-8896-FFFDCFD2FED2}"/>
              </a:ext>
            </a:extLst>
          </p:cNvPr>
          <p:cNvSpPr>
            <a:spLocks noGrp="1"/>
          </p:cNvSpPr>
          <p:nvPr>
            <p:ph type="body" sz="quarter" idx="23"/>
          </p:nvPr>
        </p:nvSpPr>
        <p:spPr>
          <a:xfrm>
            <a:off x="9028350" y="4633986"/>
            <a:ext cx="2560320" cy="347662"/>
          </a:xfrm>
        </p:spPr>
        <p:txBody>
          <a:bodyPr/>
          <a:lstStyle/>
          <a:p>
            <a:r>
              <a:rPr lang="en-US"/>
              <a:t>Jessica Guinn</a:t>
            </a:r>
          </a:p>
        </p:txBody>
      </p:sp>
      <p:sp>
        <p:nvSpPr>
          <p:cNvPr id="6" name="Slide Number Placeholder 5">
            <a:extLst>
              <a:ext uri="{FF2B5EF4-FFF2-40B4-BE49-F238E27FC236}">
                <a16:creationId xmlns:a16="http://schemas.microsoft.com/office/drawing/2014/main" id="{29851974-A699-44BC-93B3-F64FE92D3C90}"/>
              </a:ext>
            </a:extLst>
          </p:cNvPr>
          <p:cNvSpPr>
            <a:spLocks noGrp="1"/>
          </p:cNvSpPr>
          <p:nvPr>
            <p:ph type="sldNum" sz="quarter" idx="12"/>
          </p:nvPr>
        </p:nvSpPr>
        <p:spPr>
          <a:xfrm>
            <a:off x="10558300" y="6423914"/>
            <a:ext cx="1052510" cy="365125"/>
          </a:xfrm>
        </p:spPr>
        <p:txBody>
          <a:bodyPr/>
          <a:lstStyle/>
          <a:p>
            <a:fld id="{3A98EE3D-8CD1-4C3F-BD1C-C98C9596463C}" type="slidenum">
              <a:rPr lang="en-US" smtClean="0"/>
              <a:pPr/>
              <a:t>2</a:t>
            </a:fld>
            <a:endParaRPr lang="en-US"/>
          </a:p>
        </p:txBody>
      </p:sp>
    </p:spTree>
    <p:extLst>
      <p:ext uri="{BB962C8B-B14F-4D97-AF65-F5344CB8AC3E}">
        <p14:creationId xmlns:p14="http://schemas.microsoft.com/office/powerpoint/2010/main" val="15080712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2BCEE0-AF33-4B8B-9622-2A50B4FD62C5}"/>
              </a:ext>
            </a:extLst>
          </p:cNvPr>
          <p:cNvSpPr>
            <a:spLocks noGrp="1"/>
          </p:cNvSpPr>
          <p:nvPr>
            <p:ph type="title"/>
          </p:nvPr>
        </p:nvSpPr>
        <p:spPr>
          <a:xfrm>
            <a:off x="581192" y="702156"/>
            <a:ext cx="3424138" cy="574554"/>
          </a:xfrm>
        </p:spPr>
        <p:txBody>
          <a:bodyPr/>
          <a:lstStyle/>
          <a:p>
            <a:r>
              <a:rPr lang="en-US"/>
              <a:t>Agenda	</a:t>
            </a:r>
          </a:p>
        </p:txBody>
      </p:sp>
      <p:sp>
        <p:nvSpPr>
          <p:cNvPr id="3" name="Content Placeholder 2">
            <a:extLst>
              <a:ext uri="{FF2B5EF4-FFF2-40B4-BE49-F238E27FC236}">
                <a16:creationId xmlns:a16="http://schemas.microsoft.com/office/drawing/2014/main" id="{F0495D9B-1C30-46A7-AC78-0AD00F70BCAE}"/>
              </a:ext>
            </a:extLst>
          </p:cNvPr>
          <p:cNvSpPr>
            <a:spLocks noGrp="1"/>
          </p:cNvSpPr>
          <p:nvPr>
            <p:ph idx="1"/>
          </p:nvPr>
        </p:nvSpPr>
        <p:spPr>
          <a:xfrm>
            <a:off x="581193" y="1293728"/>
            <a:ext cx="3424138" cy="4704736"/>
          </a:xfrm>
        </p:spPr>
        <p:txBody>
          <a:bodyPr/>
          <a:lstStyle/>
          <a:p>
            <a:r>
              <a:rPr lang="en-US"/>
              <a:t>Race</a:t>
            </a:r>
          </a:p>
          <a:p>
            <a:r>
              <a:rPr lang="en-US"/>
              <a:t>Age</a:t>
            </a:r>
          </a:p>
          <a:p>
            <a:r>
              <a:rPr lang="en-US"/>
              <a:t>Gender</a:t>
            </a:r>
          </a:p>
          <a:p>
            <a:r>
              <a:rPr lang="en-US"/>
              <a:t>Diagnosed Data</a:t>
            </a:r>
          </a:p>
          <a:p>
            <a:r>
              <a:rPr lang="en-US"/>
              <a:t>Trends and Correlations</a:t>
            </a:r>
          </a:p>
          <a:p>
            <a:r>
              <a:rPr lang="en-US"/>
              <a:t>Death Rate</a:t>
            </a:r>
          </a:p>
          <a:p>
            <a:r>
              <a:rPr lang="en-US"/>
              <a:t>Summary</a:t>
            </a:r>
          </a:p>
          <a:p>
            <a:r>
              <a:rPr lang="en-US"/>
              <a:t>Conclusion</a:t>
            </a:r>
          </a:p>
        </p:txBody>
      </p:sp>
      <p:pic>
        <p:nvPicPr>
          <p:cNvPr id="7" name="Picture Placeholder 6" descr="A stethoscope ">
            <a:extLst>
              <a:ext uri="{FF2B5EF4-FFF2-40B4-BE49-F238E27FC236}">
                <a16:creationId xmlns:a16="http://schemas.microsoft.com/office/drawing/2014/main" id="{7F61309D-C856-4938-ADC7-424523E494CD}"/>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4242815" y="640080"/>
            <a:ext cx="3703320" cy="5751576"/>
          </a:xfrm>
        </p:spPr>
      </p:pic>
      <p:pic>
        <p:nvPicPr>
          <p:cNvPr id="9" name="Picture Placeholder 8" descr="Doctors in surgery">
            <a:extLst>
              <a:ext uri="{FF2B5EF4-FFF2-40B4-BE49-F238E27FC236}">
                <a16:creationId xmlns:a16="http://schemas.microsoft.com/office/drawing/2014/main" id="{945B1BB8-49E7-4A38-B10A-734F467CE26E}"/>
              </a:ext>
            </a:extLst>
          </p:cNvPr>
          <p:cNvPicPr>
            <a:picLocks noGrp="1" noChangeAspect="1"/>
          </p:cNvPicPr>
          <p:nvPr>
            <p:ph type="pic" sz="quarter" idx="14"/>
          </p:nvPr>
        </p:nvPicPr>
        <p:blipFill rotWithShape="1">
          <a:blip r:embed="rId3" cstate="screen">
            <a:extLst>
              <a:ext uri="{28A0092B-C50C-407E-A947-70E740481C1C}">
                <a14:useLocalDpi xmlns:a14="http://schemas.microsoft.com/office/drawing/2010/main" val="0"/>
              </a:ext>
            </a:extLst>
          </a:blip>
          <a:srcRect/>
          <a:stretch/>
        </p:blipFill>
        <p:spPr>
          <a:xfrm>
            <a:off x="7993380" y="640080"/>
            <a:ext cx="3703320" cy="5751576"/>
          </a:xfrm>
        </p:spPr>
      </p:pic>
      <p:sp>
        <p:nvSpPr>
          <p:cNvPr id="12" name="Slide Number Placeholder 11">
            <a:extLst>
              <a:ext uri="{FF2B5EF4-FFF2-40B4-BE49-F238E27FC236}">
                <a16:creationId xmlns:a16="http://schemas.microsoft.com/office/drawing/2014/main" id="{9A0B9DDD-5A75-438F-8748-02EC3B861C4F}"/>
              </a:ext>
            </a:extLst>
          </p:cNvPr>
          <p:cNvSpPr>
            <a:spLocks noGrp="1"/>
          </p:cNvSpPr>
          <p:nvPr>
            <p:ph type="sldNum" sz="quarter" idx="12"/>
          </p:nvPr>
        </p:nvSpPr>
        <p:spPr>
          <a:xfrm>
            <a:off x="10558300" y="6423914"/>
            <a:ext cx="1052510" cy="365125"/>
          </a:xfrm>
        </p:spPr>
        <p:txBody>
          <a:bodyPr/>
          <a:lstStyle/>
          <a:p>
            <a:fld id="{3A98EE3D-8CD1-4C3F-BD1C-C98C9596463C}" type="slidenum">
              <a:rPr lang="en-US" smtClean="0"/>
              <a:pPr/>
              <a:t>3</a:t>
            </a:fld>
            <a:endParaRPr lang="en-US"/>
          </a:p>
        </p:txBody>
      </p:sp>
    </p:spTree>
    <p:extLst>
      <p:ext uri="{BB962C8B-B14F-4D97-AF65-F5344CB8AC3E}">
        <p14:creationId xmlns:p14="http://schemas.microsoft.com/office/powerpoint/2010/main" val="38051641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3C271D-D3EB-4A78-9929-4B8E740B50B4}"/>
              </a:ext>
            </a:extLst>
          </p:cNvPr>
          <p:cNvSpPr>
            <a:spLocks noGrp="1"/>
          </p:cNvSpPr>
          <p:nvPr>
            <p:ph type="title"/>
          </p:nvPr>
        </p:nvSpPr>
        <p:spPr>
          <a:xfrm>
            <a:off x="581192" y="730730"/>
            <a:ext cx="3475915" cy="571859"/>
          </a:xfrm>
        </p:spPr>
        <p:txBody>
          <a:bodyPr/>
          <a:lstStyle/>
          <a:p>
            <a:r>
              <a:rPr lang="en-US"/>
              <a:t>Introduction</a:t>
            </a:r>
          </a:p>
        </p:txBody>
      </p:sp>
      <p:sp>
        <p:nvSpPr>
          <p:cNvPr id="3" name="Content Placeholder 2">
            <a:extLst>
              <a:ext uri="{FF2B5EF4-FFF2-40B4-BE49-F238E27FC236}">
                <a16:creationId xmlns:a16="http://schemas.microsoft.com/office/drawing/2014/main" id="{F210F1C6-68F4-48F7-97E9-343EE7513674}"/>
              </a:ext>
            </a:extLst>
          </p:cNvPr>
          <p:cNvSpPr>
            <a:spLocks noGrp="1"/>
          </p:cNvSpPr>
          <p:nvPr>
            <p:ph idx="1"/>
          </p:nvPr>
        </p:nvSpPr>
        <p:spPr>
          <a:xfrm>
            <a:off x="666917" y="1352556"/>
            <a:ext cx="3475915" cy="4506244"/>
          </a:xfrm>
        </p:spPr>
        <p:txBody>
          <a:bodyPr>
            <a:normAutofit fontScale="92500"/>
          </a:bodyPr>
          <a:lstStyle/>
          <a:p>
            <a:r>
              <a:rPr lang="en-US" b="0" i="0">
                <a:solidFill>
                  <a:schemeClr val="tx1">
                    <a:lumMod val="85000"/>
                    <a:lumOff val="15000"/>
                  </a:schemeClr>
                </a:solidFill>
                <a:effectLst/>
                <a:latin typeface="Slack-Lato"/>
              </a:rPr>
              <a:t>Our research delves into the intricate landscape of diabetes and its associated mortality rates, drawing insights from data compiled by the Centers for Disease Control and Prevention. With a focus on demographics statistics, we aim to establish correlations and uncover potential patterns to understand the impact of this growing health concern. Through </a:t>
            </a:r>
            <a:r>
              <a:rPr lang="en-US">
                <a:solidFill>
                  <a:schemeClr val="tx1">
                    <a:lumMod val="85000"/>
                    <a:lumOff val="15000"/>
                  </a:schemeClr>
                </a:solidFill>
                <a:latin typeface="Slack-Lato"/>
              </a:rPr>
              <a:t>our</a:t>
            </a:r>
            <a:r>
              <a:rPr lang="en-US" b="0" i="0">
                <a:solidFill>
                  <a:schemeClr val="tx1">
                    <a:lumMod val="85000"/>
                    <a:lumOff val="15000"/>
                  </a:schemeClr>
                </a:solidFill>
                <a:effectLst/>
                <a:latin typeface="Slack-Lato"/>
              </a:rPr>
              <a:t> analysis of the provided data, we aim to contribute valuable insights into the complexity of diabetes-related deaths, </a:t>
            </a:r>
            <a:r>
              <a:rPr lang="en-US">
                <a:solidFill>
                  <a:schemeClr val="tx1">
                    <a:lumMod val="85000"/>
                    <a:lumOff val="15000"/>
                  </a:schemeClr>
                </a:solidFill>
                <a:latin typeface="Slack-Lato"/>
              </a:rPr>
              <a:t>and associated risk factors that may impact your chances of diabetes diagnosis</a:t>
            </a:r>
            <a:r>
              <a:rPr lang="en-US" b="0" i="0">
                <a:solidFill>
                  <a:schemeClr val="tx1">
                    <a:lumMod val="85000"/>
                    <a:lumOff val="15000"/>
                  </a:schemeClr>
                </a:solidFill>
                <a:effectLst/>
                <a:latin typeface="Slack-Lato"/>
              </a:rPr>
              <a:t>.</a:t>
            </a:r>
            <a:endParaRPr lang="en-US">
              <a:solidFill>
                <a:schemeClr val="tx1">
                  <a:lumMod val="85000"/>
                  <a:lumOff val="15000"/>
                </a:schemeClr>
              </a:solidFill>
            </a:endParaRPr>
          </a:p>
        </p:txBody>
      </p:sp>
      <p:sp>
        <p:nvSpPr>
          <p:cNvPr id="14" name="Footer Placeholder 13">
            <a:extLst>
              <a:ext uri="{FF2B5EF4-FFF2-40B4-BE49-F238E27FC236}">
                <a16:creationId xmlns:a16="http://schemas.microsoft.com/office/drawing/2014/main" id="{9C838D91-2BF9-4595-90F6-6E2D751F6F13}"/>
              </a:ext>
            </a:extLst>
          </p:cNvPr>
          <p:cNvSpPr>
            <a:spLocks noGrp="1"/>
          </p:cNvSpPr>
          <p:nvPr>
            <p:ph type="ftr" sz="quarter" idx="11"/>
          </p:nvPr>
        </p:nvSpPr>
        <p:spPr>
          <a:xfrm>
            <a:off x="581192" y="6423914"/>
            <a:ext cx="1743230" cy="319405"/>
          </a:xfrm>
        </p:spPr>
        <p:txBody>
          <a:bodyPr/>
          <a:lstStyle/>
          <a:p>
            <a:r>
              <a:rPr lang="en-US" sz="800"/>
              <a:t>***This is not medical advice </a:t>
            </a:r>
          </a:p>
        </p:txBody>
      </p:sp>
      <p:sp>
        <p:nvSpPr>
          <p:cNvPr id="15" name="Slide Number Placeholder 14">
            <a:extLst>
              <a:ext uri="{FF2B5EF4-FFF2-40B4-BE49-F238E27FC236}">
                <a16:creationId xmlns:a16="http://schemas.microsoft.com/office/drawing/2014/main" id="{7E05EE0A-8EAF-4145-9C58-570DD87753E3}"/>
              </a:ext>
            </a:extLst>
          </p:cNvPr>
          <p:cNvSpPr>
            <a:spLocks noGrp="1"/>
          </p:cNvSpPr>
          <p:nvPr>
            <p:ph type="sldNum" sz="quarter" idx="12"/>
          </p:nvPr>
        </p:nvSpPr>
        <p:spPr>
          <a:xfrm>
            <a:off x="10558300" y="6423914"/>
            <a:ext cx="1052510" cy="365125"/>
          </a:xfrm>
        </p:spPr>
        <p:txBody>
          <a:bodyPr/>
          <a:lstStyle/>
          <a:p>
            <a:fld id="{3A98EE3D-8CD1-4C3F-BD1C-C98C9596463C}" type="slidenum">
              <a:rPr lang="en-US" smtClean="0"/>
              <a:pPr/>
              <a:t>4</a:t>
            </a:fld>
            <a:endParaRPr lang="en-US"/>
          </a:p>
        </p:txBody>
      </p:sp>
      <p:pic>
        <p:nvPicPr>
          <p:cNvPr id="23" name="Picture Placeholder 22">
            <a:extLst>
              <a:ext uri="{FF2B5EF4-FFF2-40B4-BE49-F238E27FC236}">
                <a16:creationId xmlns:a16="http://schemas.microsoft.com/office/drawing/2014/main" id="{6EB919BD-A139-E72D-598B-33E20772042F}"/>
              </a:ext>
            </a:extLst>
          </p:cNvPr>
          <p:cNvPicPr>
            <a:picLocks noGrp="1" noChangeAspect="1"/>
          </p:cNvPicPr>
          <p:nvPr>
            <p:ph type="pic" sz="quarter" idx="13"/>
          </p:nvPr>
        </p:nvPicPr>
        <p:blipFill>
          <a:blip r:embed="rId2"/>
          <a:srcRect t="8247" b="8247"/>
          <a:stretch>
            <a:fillRect/>
          </a:stretch>
        </p:blipFill>
        <p:spPr>
          <a:prstGeom prst="rect">
            <a:avLst/>
          </a:prstGeom>
        </p:spPr>
      </p:pic>
      <p:pic>
        <p:nvPicPr>
          <p:cNvPr id="22" name="Picture Placeholder 21">
            <a:extLst>
              <a:ext uri="{FF2B5EF4-FFF2-40B4-BE49-F238E27FC236}">
                <a16:creationId xmlns:a16="http://schemas.microsoft.com/office/drawing/2014/main" id="{D60FB19A-FC92-DEE6-2ED1-9BE993364490}"/>
              </a:ext>
            </a:extLst>
          </p:cNvPr>
          <p:cNvPicPr>
            <a:picLocks noGrp="1" noChangeAspect="1"/>
          </p:cNvPicPr>
          <p:nvPr>
            <p:ph type="pic" sz="quarter" idx="14"/>
          </p:nvPr>
        </p:nvPicPr>
        <p:blipFill>
          <a:blip r:embed="rId3"/>
          <a:srcRect t="4669" b="4669"/>
          <a:stretch>
            <a:fillRect/>
          </a:stretch>
        </p:blipFill>
        <p:spPr>
          <a:prstGeom prst="rect">
            <a:avLst/>
          </a:prstGeom>
        </p:spPr>
      </p:pic>
      <p:pic>
        <p:nvPicPr>
          <p:cNvPr id="5" name="Picture Placeholder 4" descr="A close-up of a doctor">
            <a:extLst>
              <a:ext uri="{FF2B5EF4-FFF2-40B4-BE49-F238E27FC236}">
                <a16:creationId xmlns:a16="http://schemas.microsoft.com/office/drawing/2014/main" id="{E6D64869-7842-929D-39BD-34DBD254A4E3}"/>
              </a:ext>
            </a:extLst>
          </p:cNvPr>
          <p:cNvPicPr>
            <a:picLocks noGrp="1" noChangeAspect="1"/>
          </p:cNvPicPr>
          <p:nvPr>
            <p:ph type="pic" sz="quarter" idx="15"/>
          </p:nvPr>
        </p:nvPicPr>
        <p:blipFill>
          <a:blip r:embed="rId4"/>
          <a:srcRect l="1324" r="1324"/>
          <a:stretch>
            <a:fillRect/>
          </a:stretch>
        </p:blipFill>
        <p:spPr>
          <a:xfrm>
            <a:off x="8042593" y="4234252"/>
            <a:ext cx="3703320" cy="2139696"/>
          </a:xfrm>
        </p:spPr>
      </p:pic>
    </p:spTree>
    <p:extLst>
      <p:ext uri="{BB962C8B-B14F-4D97-AF65-F5344CB8AC3E}">
        <p14:creationId xmlns:p14="http://schemas.microsoft.com/office/powerpoint/2010/main" val="39801367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CB4489-FC73-422D-B916-0D61046F5294}"/>
              </a:ext>
            </a:extLst>
          </p:cNvPr>
          <p:cNvSpPr>
            <a:spLocks noGrp="1"/>
          </p:cNvSpPr>
          <p:nvPr>
            <p:ph type="title"/>
          </p:nvPr>
        </p:nvSpPr>
        <p:spPr>
          <a:xfrm>
            <a:off x="581193" y="729658"/>
            <a:ext cx="11029616" cy="660230"/>
          </a:xfrm>
        </p:spPr>
        <p:txBody>
          <a:bodyPr vert="horz" lIns="91440" tIns="45720" rIns="91440" bIns="45720" rtlCol="0" anchor="b">
            <a:normAutofit/>
          </a:bodyPr>
          <a:lstStyle/>
          <a:p>
            <a:r>
              <a:rPr lang="en-US" b="0" kern="1200" cap="all">
                <a:latin typeface="+mj-lt"/>
                <a:ea typeface="+mj-ea"/>
                <a:cs typeface="+mj-cs"/>
              </a:rPr>
              <a:t>race</a:t>
            </a:r>
          </a:p>
        </p:txBody>
      </p:sp>
      <p:sp>
        <p:nvSpPr>
          <p:cNvPr id="10" name="TextBox 9">
            <a:extLst>
              <a:ext uri="{FF2B5EF4-FFF2-40B4-BE49-F238E27FC236}">
                <a16:creationId xmlns:a16="http://schemas.microsoft.com/office/drawing/2014/main" id="{96367165-927B-881B-1CAC-12D2868A3B25}"/>
              </a:ext>
            </a:extLst>
          </p:cNvPr>
          <p:cNvSpPr txBox="1"/>
          <p:nvPr/>
        </p:nvSpPr>
        <p:spPr>
          <a:xfrm>
            <a:off x="579119" y="1426185"/>
            <a:ext cx="2916389" cy="4701566"/>
          </a:xfrm>
          <a:prstGeom prst="rect">
            <a:avLst/>
          </a:prstGeom>
        </p:spPr>
        <p:txBody>
          <a:bodyPr vert="horz" lIns="91440" tIns="45720" rIns="91440" bIns="45720" rtlCol="0" anchor="ctr">
            <a:normAutofit/>
          </a:bodyPr>
          <a:lstStyle/>
          <a:p>
            <a:pPr marL="305435" indent="-305435">
              <a:lnSpc>
                <a:spcPct val="90000"/>
              </a:lnSpc>
              <a:spcBef>
                <a:spcPct val="20000"/>
              </a:spcBef>
              <a:spcAft>
                <a:spcPts val="600"/>
              </a:spcAft>
              <a:buClr>
                <a:schemeClr val="accent1"/>
              </a:buClr>
              <a:buSzPct val="92000"/>
              <a:buFont typeface="Arial" panose="020B0604020202020204" pitchFamily="34" charset="0"/>
              <a:buChar char="•"/>
            </a:pPr>
            <a:r>
              <a:rPr lang="en-US">
                <a:solidFill>
                  <a:schemeClr val="tx1">
                    <a:lumMod val="75000"/>
                    <a:lumOff val="25000"/>
                  </a:schemeClr>
                </a:solidFill>
              </a:rPr>
              <a:t>Diabetes has been relatively stable for Hispanic,  White, and Black communities</a:t>
            </a:r>
          </a:p>
          <a:p>
            <a:pPr marL="305435" indent="-305435">
              <a:lnSpc>
                <a:spcPct val="90000"/>
              </a:lnSpc>
              <a:spcBef>
                <a:spcPct val="20000"/>
              </a:spcBef>
              <a:spcAft>
                <a:spcPts val="600"/>
              </a:spcAft>
              <a:buClr>
                <a:schemeClr val="accent1"/>
              </a:buClr>
              <a:buSzPct val="92000"/>
              <a:buFont typeface="Arial" panose="020B0604020202020204" pitchFamily="34" charset="0"/>
              <a:buChar char="•"/>
            </a:pPr>
            <a:r>
              <a:rPr lang="en-US">
                <a:solidFill>
                  <a:schemeClr val="tx1">
                    <a:lumMod val="75000"/>
                    <a:lumOff val="25000"/>
                  </a:schemeClr>
                </a:solidFill>
              </a:rPr>
              <a:t>Asian populations have seen the only significant increase in diabetes rates</a:t>
            </a:r>
          </a:p>
          <a:p>
            <a:pPr marL="305435" indent="-305435">
              <a:lnSpc>
                <a:spcPct val="90000"/>
              </a:lnSpc>
              <a:spcBef>
                <a:spcPct val="20000"/>
              </a:spcBef>
              <a:spcAft>
                <a:spcPts val="600"/>
              </a:spcAft>
              <a:buClr>
                <a:schemeClr val="accent1"/>
              </a:buClr>
              <a:buSzPct val="92000"/>
              <a:buFont typeface="Arial" panose="020B0604020202020204" pitchFamily="34" charset="0"/>
              <a:buChar char="•"/>
            </a:pPr>
            <a:r>
              <a:rPr lang="en-US">
                <a:solidFill>
                  <a:schemeClr val="tx1">
                    <a:lumMod val="75000"/>
                    <a:lumOff val="25000"/>
                  </a:schemeClr>
                </a:solidFill>
              </a:rPr>
              <a:t>Black communities have had the highest incidence of diabetes over the last since 2008</a:t>
            </a:r>
          </a:p>
          <a:p>
            <a:pPr marL="305435" indent="-305435">
              <a:lnSpc>
                <a:spcPct val="90000"/>
              </a:lnSpc>
              <a:spcBef>
                <a:spcPct val="20000"/>
              </a:spcBef>
              <a:spcAft>
                <a:spcPts val="600"/>
              </a:spcAft>
              <a:buClr>
                <a:schemeClr val="accent1"/>
              </a:buClr>
              <a:buSzPct val="92000"/>
              <a:buFont typeface="Arial" panose="020B0604020202020204" pitchFamily="34" charset="0"/>
              <a:buChar char="•"/>
            </a:pPr>
            <a:r>
              <a:rPr lang="en-US">
                <a:solidFill>
                  <a:schemeClr val="tx1">
                    <a:lumMod val="75000"/>
                    <a:lumOff val="25000"/>
                  </a:schemeClr>
                </a:solidFill>
              </a:rPr>
              <a:t>Without causal information, it's hard to pinpoint the cause of these differences</a:t>
            </a:r>
          </a:p>
        </p:txBody>
      </p:sp>
      <p:sp>
        <p:nvSpPr>
          <p:cNvPr id="1033" name="Slide Number Placeholder 5">
            <a:extLst>
              <a:ext uri="{FF2B5EF4-FFF2-40B4-BE49-F238E27FC236}">
                <a16:creationId xmlns:a16="http://schemas.microsoft.com/office/drawing/2014/main" id="{32E56E35-8E2E-F3BF-8445-937673D1934A}"/>
              </a:ext>
            </a:extLst>
          </p:cNvPr>
          <p:cNvSpPr>
            <a:spLocks noGrp="1"/>
          </p:cNvSpPr>
          <p:nvPr>
            <p:ph type="sldNum" sz="quarter" idx="12"/>
          </p:nvPr>
        </p:nvSpPr>
        <p:spPr>
          <a:xfrm>
            <a:off x="10558300" y="6423914"/>
            <a:ext cx="1052510" cy="365125"/>
          </a:xfrm>
        </p:spPr>
        <p:txBody>
          <a:bodyPr/>
          <a:lstStyle/>
          <a:p>
            <a:pPr>
              <a:spcAft>
                <a:spcPts val="600"/>
              </a:spcAft>
            </a:pPr>
            <a:fld id="{3A98EE3D-8CD1-4C3F-BD1C-C98C9596463C}" type="slidenum">
              <a:rPr lang="en-US" smtClean="0"/>
              <a:pPr>
                <a:spcAft>
                  <a:spcPts val="600"/>
                </a:spcAft>
              </a:pPr>
              <a:t>5</a:t>
            </a:fld>
            <a:endParaRPr lang="en-US"/>
          </a:p>
        </p:txBody>
      </p:sp>
      <p:pic>
        <p:nvPicPr>
          <p:cNvPr id="4" name="Picture 3" descr="A graph of diabetes rates by race-ethnicity and year&#10;&#10;Description automatically generated">
            <a:extLst>
              <a:ext uri="{FF2B5EF4-FFF2-40B4-BE49-F238E27FC236}">
                <a16:creationId xmlns:a16="http://schemas.microsoft.com/office/drawing/2014/main" id="{8E2C21D5-E93B-3B5C-0489-B4B82A3E6FFD}"/>
              </a:ext>
            </a:extLst>
          </p:cNvPr>
          <p:cNvPicPr>
            <a:picLocks noChangeAspect="1"/>
          </p:cNvPicPr>
          <p:nvPr/>
        </p:nvPicPr>
        <p:blipFill>
          <a:blip r:embed="rId2"/>
          <a:stretch>
            <a:fillRect/>
          </a:stretch>
        </p:blipFill>
        <p:spPr>
          <a:xfrm>
            <a:off x="3726180" y="1653526"/>
            <a:ext cx="8237220" cy="4701567"/>
          </a:xfrm>
          <a:prstGeom prst="rect">
            <a:avLst/>
          </a:prstGeom>
        </p:spPr>
      </p:pic>
    </p:spTree>
    <p:extLst>
      <p:ext uri="{BB962C8B-B14F-4D97-AF65-F5344CB8AC3E}">
        <p14:creationId xmlns:p14="http://schemas.microsoft.com/office/powerpoint/2010/main" val="32821015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CB4489-FC73-422D-B916-0D61046F5294}"/>
              </a:ext>
            </a:extLst>
          </p:cNvPr>
          <p:cNvSpPr>
            <a:spLocks noGrp="1"/>
          </p:cNvSpPr>
          <p:nvPr>
            <p:ph type="title"/>
          </p:nvPr>
        </p:nvSpPr>
        <p:spPr>
          <a:xfrm>
            <a:off x="767857" y="933451"/>
            <a:ext cx="3031852" cy="812974"/>
          </a:xfrm>
        </p:spPr>
        <p:txBody>
          <a:bodyPr vert="horz" lIns="91440" tIns="45720" rIns="91440" bIns="45720" rtlCol="0" anchor="b">
            <a:normAutofit fontScale="90000"/>
          </a:bodyPr>
          <a:lstStyle/>
          <a:p>
            <a:r>
              <a:rPr lang="en-US" b="0" kern="1200" cap="all">
                <a:latin typeface="+mj-lt"/>
                <a:ea typeface="+mj-ea"/>
                <a:cs typeface="+mj-cs"/>
              </a:rPr>
              <a:t>Age group by year analysis</a:t>
            </a:r>
          </a:p>
        </p:txBody>
      </p:sp>
      <p:pic>
        <p:nvPicPr>
          <p:cNvPr id="1026" name="Picture 2">
            <a:extLst>
              <a:ext uri="{FF2B5EF4-FFF2-40B4-BE49-F238E27FC236}">
                <a16:creationId xmlns:a16="http://schemas.microsoft.com/office/drawing/2014/main" id="{7EA769B5-8576-EE99-F3E8-9F0C93B27060}"/>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533716" y="1527566"/>
            <a:ext cx="7175221" cy="3802867"/>
          </a:xfrm>
          <a:prstGeom prst="rect">
            <a:avLst/>
          </a:prstGeom>
          <a:solidFill>
            <a:srgbClr val="FFFFFF"/>
          </a:solidFill>
        </p:spPr>
      </p:pic>
      <p:sp>
        <p:nvSpPr>
          <p:cNvPr id="10" name="TextBox 9">
            <a:extLst>
              <a:ext uri="{FF2B5EF4-FFF2-40B4-BE49-F238E27FC236}">
                <a16:creationId xmlns:a16="http://schemas.microsoft.com/office/drawing/2014/main" id="{96367165-927B-881B-1CAC-12D2868A3B25}"/>
              </a:ext>
            </a:extLst>
          </p:cNvPr>
          <p:cNvSpPr txBox="1"/>
          <p:nvPr/>
        </p:nvSpPr>
        <p:spPr>
          <a:xfrm>
            <a:off x="767857" y="2231136"/>
            <a:ext cx="3031852" cy="3332590"/>
          </a:xfrm>
          <a:prstGeom prst="rect">
            <a:avLst/>
          </a:prstGeom>
        </p:spPr>
        <p:txBody>
          <a:bodyPr vert="horz" lIns="91440" tIns="45720" rIns="91440" bIns="45720" rtlCol="0" anchor="t">
            <a:normAutofit lnSpcReduction="10000"/>
          </a:bodyPr>
          <a:lstStyle/>
          <a:p>
            <a:pPr marL="285750" indent="-285750">
              <a:lnSpc>
                <a:spcPct val="90000"/>
              </a:lnSpc>
              <a:spcBef>
                <a:spcPct val="20000"/>
              </a:spcBef>
              <a:spcAft>
                <a:spcPts val="600"/>
              </a:spcAft>
              <a:buFont typeface="Arial" panose="020B0604020202020204" pitchFamily="34" charset="0"/>
              <a:buChar char="•"/>
            </a:pPr>
            <a:r>
              <a:rPr lang="en-US">
                <a:solidFill>
                  <a:schemeClr val="bg1"/>
                </a:solidFill>
              </a:rPr>
              <a:t>All age groups have experienced a steady rise in rates</a:t>
            </a:r>
          </a:p>
          <a:p>
            <a:pPr marL="285750" indent="-285750">
              <a:lnSpc>
                <a:spcPct val="90000"/>
              </a:lnSpc>
              <a:spcBef>
                <a:spcPct val="20000"/>
              </a:spcBef>
              <a:spcAft>
                <a:spcPts val="600"/>
              </a:spcAft>
              <a:buFont typeface="Arial" panose="020B0604020202020204" pitchFamily="34" charset="0"/>
              <a:buChar char="•"/>
            </a:pPr>
            <a:r>
              <a:rPr lang="en-US">
                <a:solidFill>
                  <a:schemeClr val="bg1"/>
                </a:solidFill>
              </a:rPr>
              <a:t>The 18-44 </a:t>
            </a:r>
            <a:r>
              <a:rPr lang="en-US" err="1">
                <a:solidFill>
                  <a:schemeClr val="bg1"/>
                </a:solidFill>
              </a:rPr>
              <a:t>y.o</a:t>
            </a:r>
            <a:r>
              <a:rPr lang="en-US">
                <a:solidFill>
                  <a:schemeClr val="bg1"/>
                </a:solidFill>
              </a:rPr>
              <a:t>. group had a sizeable increase over the years, nearly doubling over between 2000 and 2021 </a:t>
            </a:r>
          </a:p>
          <a:p>
            <a:pPr marL="285750" indent="-285750">
              <a:lnSpc>
                <a:spcPct val="90000"/>
              </a:lnSpc>
              <a:spcBef>
                <a:spcPct val="20000"/>
              </a:spcBef>
              <a:spcAft>
                <a:spcPts val="600"/>
              </a:spcAft>
              <a:buFont typeface="Arial" panose="020B0604020202020204" pitchFamily="34" charset="0"/>
              <a:buChar char="•"/>
            </a:pPr>
            <a:r>
              <a:rPr lang="en-US">
                <a:solidFill>
                  <a:schemeClr val="bg1"/>
                </a:solidFill>
              </a:rPr>
              <a:t>The 45-64 and 65-74 </a:t>
            </a:r>
            <a:r>
              <a:rPr lang="en-US" err="1">
                <a:solidFill>
                  <a:schemeClr val="bg1"/>
                </a:solidFill>
              </a:rPr>
              <a:t>y.o</a:t>
            </a:r>
            <a:r>
              <a:rPr lang="en-US">
                <a:solidFill>
                  <a:schemeClr val="bg1"/>
                </a:solidFill>
              </a:rPr>
              <a:t>. groups have experienced a consistent rise over the last 20 years</a:t>
            </a:r>
          </a:p>
          <a:p>
            <a:pPr>
              <a:lnSpc>
                <a:spcPct val="90000"/>
              </a:lnSpc>
              <a:spcBef>
                <a:spcPct val="20000"/>
              </a:spcBef>
              <a:spcAft>
                <a:spcPts val="600"/>
              </a:spcAft>
            </a:pPr>
            <a:endParaRPr lang="en-US" sz="1200">
              <a:solidFill>
                <a:schemeClr val="bg1"/>
              </a:solidFill>
            </a:endParaRPr>
          </a:p>
        </p:txBody>
      </p:sp>
      <p:sp>
        <p:nvSpPr>
          <p:cNvPr id="1033" name="Slide Number Placeholder 5">
            <a:extLst>
              <a:ext uri="{FF2B5EF4-FFF2-40B4-BE49-F238E27FC236}">
                <a16:creationId xmlns:a16="http://schemas.microsoft.com/office/drawing/2014/main" id="{7245C032-5BF3-5572-20D2-BF5A465BBBB0}"/>
              </a:ext>
            </a:extLst>
          </p:cNvPr>
          <p:cNvSpPr>
            <a:spLocks noGrp="1"/>
          </p:cNvSpPr>
          <p:nvPr>
            <p:ph type="sldNum" sz="quarter" idx="12"/>
          </p:nvPr>
        </p:nvSpPr>
        <p:spPr>
          <a:xfrm>
            <a:off x="10558300" y="6456916"/>
            <a:ext cx="1052510" cy="365125"/>
          </a:xfrm>
        </p:spPr>
        <p:txBody>
          <a:bodyPr/>
          <a:lstStyle/>
          <a:p>
            <a:pPr>
              <a:spcAft>
                <a:spcPts val="600"/>
              </a:spcAft>
            </a:pPr>
            <a:fld id="{3A98EE3D-8CD1-4C3F-BD1C-C98C9596463C}" type="slidenum">
              <a:rPr lang="en-US" smtClean="0"/>
              <a:pPr>
                <a:spcAft>
                  <a:spcPts val="600"/>
                </a:spcAft>
              </a:pPr>
              <a:t>6</a:t>
            </a:fld>
            <a:endParaRPr lang="en-US"/>
          </a:p>
        </p:txBody>
      </p:sp>
    </p:spTree>
    <p:extLst>
      <p:ext uri="{BB962C8B-B14F-4D97-AF65-F5344CB8AC3E}">
        <p14:creationId xmlns:p14="http://schemas.microsoft.com/office/powerpoint/2010/main" val="17218416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Content Placeholder 17">
            <a:extLst>
              <a:ext uri="{FF2B5EF4-FFF2-40B4-BE49-F238E27FC236}">
                <a16:creationId xmlns:a16="http://schemas.microsoft.com/office/drawing/2014/main" id="{3320D446-6501-B528-61F1-D5F108EF74B6}"/>
              </a:ext>
            </a:extLst>
          </p:cNvPr>
          <p:cNvPicPr>
            <a:picLocks noGrp="1" noChangeAspect="1"/>
          </p:cNvPicPr>
          <p:nvPr>
            <p:ph sz="half" idx="2"/>
          </p:nvPr>
        </p:nvPicPr>
        <p:blipFill>
          <a:blip r:embed="rId2"/>
          <a:stretch>
            <a:fillRect/>
          </a:stretch>
        </p:blipFill>
        <p:spPr>
          <a:xfrm>
            <a:off x="0" y="3347049"/>
            <a:ext cx="5822697" cy="2889847"/>
          </a:xfrm>
          <a:prstGeom prst="rect">
            <a:avLst/>
          </a:prstGeom>
        </p:spPr>
      </p:pic>
      <p:sp>
        <p:nvSpPr>
          <p:cNvPr id="6" name="Slide Number Placeholder 5">
            <a:extLst>
              <a:ext uri="{FF2B5EF4-FFF2-40B4-BE49-F238E27FC236}">
                <a16:creationId xmlns:a16="http://schemas.microsoft.com/office/drawing/2014/main" id="{1FBAD7BA-8C34-CF79-8F40-01369114A58F}"/>
              </a:ext>
            </a:extLst>
          </p:cNvPr>
          <p:cNvSpPr>
            <a:spLocks noGrp="1"/>
          </p:cNvSpPr>
          <p:nvPr>
            <p:ph type="sldNum" sz="quarter" idx="12"/>
          </p:nvPr>
        </p:nvSpPr>
        <p:spPr>
          <a:xfrm>
            <a:off x="10558300" y="6423914"/>
            <a:ext cx="1052510" cy="365125"/>
          </a:xfrm>
        </p:spPr>
        <p:txBody>
          <a:bodyPr anchor="ctr">
            <a:normAutofit/>
          </a:bodyPr>
          <a:lstStyle/>
          <a:p>
            <a:pPr>
              <a:spcAft>
                <a:spcPts val="600"/>
              </a:spcAft>
            </a:pPr>
            <a:fld id="{3A98EE3D-8CD1-4C3F-BD1C-C98C9596463C}" type="slidenum">
              <a:rPr lang="en-US" smtClean="0"/>
              <a:pPr>
                <a:spcAft>
                  <a:spcPts val="600"/>
                </a:spcAft>
              </a:pPr>
              <a:t>7</a:t>
            </a:fld>
            <a:endParaRPr lang="en-US"/>
          </a:p>
        </p:txBody>
      </p:sp>
      <p:pic>
        <p:nvPicPr>
          <p:cNvPr id="20" name="Picture 19">
            <a:extLst>
              <a:ext uri="{FF2B5EF4-FFF2-40B4-BE49-F238E27FC236}">
                <a16:creationId xmlns:a16="http://schemas.microsoft.com/office/drawing/2014/main" id="{F5EAAD4C-5B74-F72F-7E49-31FA1B11519C}"/>
              </a:ext>
            </a:extLst>
          </p:cNvPr>
          <p:cNvPicPr>
            <a:picLocks noChangeAspect="1"/>
          </p:cNvPicPr>
          <p:nvPr/>
        </p:nvPicPr>
        <p:blipFill>
          <a:blip r:embed="rId3"/>
          <a:stretch>
            <a:fillRect/>
          </a:stretch>
        </p:blipFill>
        <p:spPr>
          <a:xfrm>
            <a:off x="5978108" y="3273125"/>
            <a:ext cx="6041366" cy="3242482"/>
          </a:xfrm>
          <a:prstGeom prst="rect">
            <a:avLst/>
          </a:prstGeom>
        </p:spPr>
      </p:pic>
      <p:graphicFrame>
        <p:nvGraphicFramePr>
          <p:cNvPr id="25" name="Diagram 24">
            <a:extLst>
              <a:ext uri="{FF2B5EF4-FFF2-40B4-BE49-F238E27FC236}">
                <a16:creationId xmlns:a16="http://schemas.microsoft.com/office/drawing/2014/main" id="{F24BB28D-AEE9-42D0-063C-0AB390B7B5AA}"/>
              </a:ext>
            </a:extLst>
          </p:cNvPr>
          <p:cNvGraphicFramePr/>
          <p:nvPr>
            <p:extLst>
              <p:ext uri="{D42A27DB-BD31-4B8C-83A1-F6EECF244321}">
                <p14:modId xmlns:p14="http://schemas.microsoft.com/office/powerpoint/2010/main" val="2323586377"/>
              </p:ext>
            </p:extLst>
          </p:nvPr>
        </p:nvGraphicFramePr>
        <p:xfrm>
          <a:off x="3302782" y="996983"/>
          <a:ext cx="5455727" cy="180185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6" name="TextBox 25">
            <a:extLst>
              <a:ext uri="{FF2B5EF4-FFF2-40B4-BE49-F238E27FC236}">
                <a16:creationId xmlns:a16="http://schemas.microsoft.com/office/drawing/2014/main" id="{6086C9E5-0BAB-28EC-A39A-51C1F8F687C8}"/>
              </a:ext>
            </a:extLst>
          </p:cNvPr>
          <p:cNvSpPr txBox="1"/>
          <p:nvPr/>
        </p:nvSpPr>
        <p:spPr>
          <a:xfrm>
            <a:off x="465826" y="621104"/>
            <a:ext cx="11283351" cy="646331"/>
          </a:xfrm>
          <a:prstGeom prst="rect">
            <a:avLst/>
          </a:prstGeom>
          <a:noFill/>
        </p:spPr>
        <p:txBody>
          <a:bodyPr wrap="square" lIns="91440" tIns="45720" rIns="91440" bIns="45720" rtlCol="0" anchor="t">
            <a:spAutoFit/>
          </a:bodyPr>
          <a:lstStyle/>
          <a:p>
            <a:pPr algn="ctr"/>
            <a:r>
              <a:rPr lang="en-US" b="1"/>
              <a:t>10 States with the Lowest Percentage of Males and Females with Diabetes</a:t>
            </a:r>
          </a:p>
          <a:p>
            <a:endParaRPr lang="en-BB"/>
          </a:p>
        </p:txBody>
      </p:sp>
      <p:sp>
        <p:nvSpPr>
          <p:cNvPr id="27" name="TextBox 26">
            <a:extLst>
              <a:ext uri="{FF2B5EF4-FFF2-40B4-BE49-F238E27FC236}">
                <a16:creationId xmlns:a16="http://schemas.microsoft.com/office/drawing/2014/main" id="{F3F0E941-B989-DC1A-147C-79C374885D21}"/>
              </a:ext>
            </a:extLst>
          </p:cNvPr>
          <p:cNvSpPr txBox="1"/>
          <p:nvPr/>
        </p:nvSpPr>
        <p:spPr>
          <a:xfrm>
            <a:off x="454324" y="2788599"/>
            <a:ext cx="11283351" cy="646331"/>
          </a:xfrm>
          <a:prstGeom prst="rect">
            <a:avLst/>
          </a:prstGeom>
          <a:noFill/>
        </p:spPr>
        <p:txBody>
          <a:bodyPr wrap="square" rtlCol="0">
            <a:spAutoFit/>
          </a:bodyPr>
          <a:lstStyle/>
          <a:p>
            <a:pPr algn="ctr"/>
            <a:r>
              <a:rPr lang="en-US" b="1"/>
              <a:t>State Correlations</a:t>
            </a:r>
          </a:p>
          <a:p>
            <a:endParaRPr lang="en-BB"/>
          </a:p>
        </p:txBody>
      </p:sp>
    </p:spTree>
    <p:extLst>
      <p:ext uri="{BB962C8B-B14F-4D97-AF65-F5344CB8AC3E}">
        <p14:creationId xmlns:p14="http://schemas.microsoft.com/office/powerpoint/2010/main" val="13936741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1FBAD7BA-8C34-CF79-8F40-01369114A58F}"/>
              </a:ext>
            </a:extLst>
          </p:cNvPr>
          <p:cNvSpPr>
            <a:spLocks noGrp="1"/>
          </p:cNvSpPr>
          <p:nvPr>
            <p:ph type="sldNum" sz="quarter" idx="12"/>
          </p:nvPr>
        </p:nvSpPr>
        <p:spPr>
          <a:xfrm>
            <a:off x="10558300" y="6423914"/>
            <a:ext cx="1052510" cy="365125"/>
          </a:xfrm>
        </p:spPr>
        <p:txBody>
          <a:bodyPr anchor="ctr">
            <a:normAutofit/>
          </a:bodyPr>
          <a:lstStyle/>
          <a:p>
            <a:pPr>
              <a:spcAft>
                <a:spcPts val="600"/>
              </a:spcAft>
            </a:pPr>
            <a:fld id="{3A98EE3D-8CD1-4C3F-BD1C-C98C9596463C}" type="slidenum">
              <a:rPr lang="en-US" smtClean="0"/>
              <a:pPr>
                <a:spcAft>
                  <a:spcPts val="600"/>
                </a:spcAft>
              </a:pPr>
              <a:t>8</a:t>
            </a:fld>
            <a:endParaRPr lang="en-US"/>
          </a:p>
        </p:txBody>
      </p:sp>
      <p:graphicFrame>
        <p:nvGraphicFramePr>
          <p:cNvPr id="25" name="Diagram 24">
            <a:extLst>
              <a:ext uri="{FF2B5EF4-FFF2-40B4-BE49-F238E27FC236}">
                <a16:creationId xmlns:a16="http://schemas.microsoft.com/office/drawing/2014/main" id="{F24BB28D-AEE9-42D0-063C-0AB390B7B5AA}"/>
              </a:ext>
            </a:extLst>
          </p:cNvPr>
          <p:cNvGraphicFramePr/>
          <p:nvPr>
            <p:extLst>
              <p:ext uri="{D42A27DB-BD31-4B8C-83A1-F6EECF244321}">
                <p14:modId xmlns:p14="http://schemas.microsoft.com/office/powerpoint/2010/main" val="584221483"/>
              </p:ext>
            </p:extLst>
          </p:nvPr>
        </p:nvGraphicFramePr>
        <p:xfrm>
          <a:off x="3302782" y="996983"/>
          <a:ext cx="5455727" cy="180185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6" name="TextBox 25">
            <a:extLst>
              <a:ext uri="{FF2B5EF4-FFF2-40B4-BE49-F238E27FC236}">
                <a16:creationId xmlns:a16="http://schemas.microsoft.com/office/drawing/2014/main" id="{6086C9E5-0BAB-28EC-A39A-51C1F8F687C8}"/>
              </a:ext>
            </a:extLst>
          </p:cNvPr>
          <p:cNvSpPr txBox="1"/>
          <p:nvPr/>
        </p:nvSpPr>
        <p:spPr>
          <a:xfrm>
            <a:off x="465826" y="621104"/>
            <a:ext cx="11283351" cy="646331"/>
          </a:xfrm>
          <a:prstGeom prst="rect">
            <a:avLst/>
          </a:prstGeom>
          <a:noFill/>
        </p:spPr>
        <p:txBody>
          <a:bodyPr wrap="square" lIns="91440" tIns="45720" rIns="91440" bIns="45720" rtlCol="0" anchor="t">
            <a:spAutoFit/>
          </a:bodyPr>
          <a:lstStyle/>
          <a:p>
            <a:pPr algn="ctr"/>
            <a:r>
              <a:rPr lang="en-US" b="1"/>
              <a:t>10 States with the Highest Percentage of Males and Females with Diabetes</a:t>
            </a:r>
          </a:p>
          <a:p>
            <a:endParaRPr lang="en-BB"/>
          </a:p>
        </p:txBody>
      </p:sp>
      <p:sp>
        <p:nvSpPr>
          <p:cNvPr id="27" name="TextBox 26">
            <a:extLst>
              <a:ext uri="{FF2B5EF4-FFF2-40B4-BE49-F238E27FC236}">
                <a16:creationId xmlns:a16="http://schemas.microsoft.com/office/drawing/2014/main" id="{F3F0E941-B989-DC1A-147C-79C374885D21}"/>
              </a:ext>
            </a:extLst>
          </p:cNvPr>
          <p:cNvSpPr txBox="1"/>
          <p:nvPr/>
        </p:nvSpPr>
        <p:spPr>
          <a:xfrm>
            <a:off x="454324" y="2788599"/>
            <a:ext cx="11283351" cy="646331"/>
          </a:xfrm>
          <a:prstGeom prst="rect">
            <a:avLst/>
          </a:prstGeom>
          <a:noFill/>
        </p:spPr>
        <p:txBody>
          <a:bodyPr wrap="square" rtlCol="0">
            <a:spAutoFit/>
          </a:bodyPr>
          <a:lstStyle/>
          <a:p>
            <a:pPr algn="ctr"/>
            <a:r>
              <a:rPr lang="en-US" b="1"/>
              <a:t>State Correlations</a:t>
            </a:r>
          </a:p>
          <a:p>
            <a:endParaRPr lang="en-BB"/>
          </a:p>
        </p:txBody>
      </p:sp>
      <p:pic>
        <p:nvPicPr>
          <p:cNvPr id="3" name="Picture 2">
            <a:extLst>
              <a:ext uri="{FF2B5EF4-FFF2-40B4-BE49-F238E27FC236}">
                <a16:creationId xmlns:a16="http://schemas.microsoft.com/office/drawing/2014/main" id="{AD7A6627-78C2-7C0F-D438-E0F9B4D94807}"/>
              </a:ext>
            </a:extLst>
          </p:cNvPr>
          <p:cNvPicPr>
            <a:picLocks noChangeAspect="1"/>
          </p:cNvPicPr>
          <p:nvPr/>
        </p:nvPicPr>
        <p:blipFill rotWithShape="1">
          <a:blip r:embed="rId7"/>
          <a:srcRect l="7662"/>
          <a:stretch/>
        </p:blipFill>
        <p:spPr>
          <a:xfrm>
            <a:off x="292255" y="3269410"/>
            <a:ext cx="5455727" cy="2967486"/>
          </a:xfrm>
          <a:prstGeom prst="rect">
            <a:avLst/>
          </a:prstGeom>
        </p:spPr>
      </p:pic>
      <p:pic>
        <p:nvPicPr>
          <p:cNvPr id="4" name="Picture 3">
            <a:extLst>
              <a:ext uri="{FF2B5EF4-FFF2-40B4-BE49-F238E27FC236}">
                <a16:creationId xmlns:a16="http://schemas.microsoft.com/office/drawing/2014/main" id="{859B5141-CB23-4267-0D7A-7F2D8D982CA0}"/>
              </a:ext>
            </a:extLst>
          </p:cNvPr>
          <p:cNvPicPr>
            <a:picLocks noChangeAspect="1"/>
          </p:cNvPicPr>
          <p:nvPr/>
        </p:nvPicPr>
        <p:blipFill rotWithShape="1">
          <a:blip r:embed="rId8"/>
          <a:srcRect l="9383" r="776"/>
          <a:stretch/>
        </p:blipFill>
        <p:spPr>
          <a:xfrm>
            <a:off x="5910051" y="3269410"/>
            <a:ext cx="6161354" cy="3154504"/>
          </a:xfrm>
          <a:prstGeom prst="rect">
            <a:avLst/>
          </a:prstGeom>
        </p:spPr>
      </p:pic>
    </p:spTree>
    <p:extLst>
      <p:ext uri="{BB962C8B-B14F-4D97-AF65-F5344CB8AC3E}">
        <p14:creationId xmlns:p14="http://schemas.microsoft.com/office/powerpoint/2010/main" val="40877315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CB4489-FC73-422D-B916-0D61046F5294}"/>
              </a:ext>
            </a:extLst>
          </p:cNvPr>
          <p:cNvSpPr>
            <a:spLocks noGrp="1"/>
          </p:cNvSpPr>
          <p:nvPr>
            <p:ph type="title"/>
          </p:nvPr>
        </p:nvSpPr>
        <p:spPr>
          <a:xfrm>
            <a:off x="609906" y="702156"/>
            <a:ext cx="3568661" cy="613460"/>
          </a:xfrm>
        </p:spPr>
        <p:txBody>
          <a:bodyPr vert="horz" lIns="91440" tIns="45720" rIns="91440" bIns="45720" rtlCol="0" anchor="b">
            <a:normAutofit fontScale="90000"/>
          </a:bodyPr>
          <a:lstStyle/>
          <a:p>
            <a:r>
              <a:rPr lang="en-US" b="0" kern="1200" cap="all">
                <a:latin typeface="+mj-lt"/>
                <a:ea typeface="+mj-ea"/>
                <a:cs typeface="+mj-cs"/>
              </a:rPr>
              <a:t>diagnosis </a:t>
            </a:r>
            <a:r>
              <a:rPr lang="en-US"/>
              <a:t>Analysis</a:t>
            </a:r>
            <a:endParaRPr lang="en-US" b="0" kern="1200" cap="all">
              <a:latin typeface="+mj-lt"/>
              <a:ea typeface="+mj-ea"/>
              <a:cs typeface="+mj-cs"/>
            </a:endParaRPr>
          </a:p>
        </p:txBody>
      </p:sp>
      <p:sp>
        <p:nvSpPr>
          <p:cNvPr id="10" name="TextBox 9">
            <a:extLst>
              <a:ext uri="{FF2B5EF4-FFF2-40B4-BE49-F238E27FC236}">
                <a16:creationId xmlns:a16="http://schemas.microsoft.com/office/drawing/2014/main" id="{96367165-927B-881B-1CAC-12D2868A3B25}"/>
              </a:ext>
            </a:extLst>
          </p:cNvPr>
          <p:cNvSpPr txBox="1"/>
          <p:nvPr/>
        </p:nvSpPr>
        <p:spPr>
          <a:xfrm>
            <a:off x="609906" y="1315616"/>
            <a:ext cx="3568661" cy="4659734"/>
          </a:xfrm>
          <a:prstGeom prst="rect">
            <a:avLst/>
          </a:prstGeom>
        </p:spPr>
        <p:txBody>
          <a:bodyPr vert="horz" lIns="91440" tIns="45720" rIns="91440" bIns="45720" rtlCol="0" anchor="ctr">
            <a:normAutofit/>
          </a:bodyPr>
          <a:lstStyle/>
          <a:p>
            <a:pPr marL="285750" indent="-285750">
              <a:lnSpc>
                <a:spcPct val="90000"/>
              </a:lnSpc>
              <a:spcBef>
                <a:spcPct val="20000"/>
              </a:spcBef>
              <a:spcAft>
                <a:spcPts val="600"/>
              </a:spcAft>
              <a:buClr>
                <a:schemeClr val="accent1"/>
              </a:buClr>
              <a:buSzPct val="92000"/>
              <a:buFont typeface="Arial" panose="020B0604020202020204" pitchFamily="34" charset="0"/>
              <a:buChar char="•"/>
            </a:pPr>
            <a:r>
              <a:rPr lang="en-US" sz="1400" kern="1200">
                <a:solidFill>
                  <a:schemeClr val="tx1">
                    <a:lumMod val="75000"/>
                    <a:lumOff val="25000"/>
                  </a:schemeClr>
                </a:solidFill>
                <a:latin typeface="+mn-lt"/>
                <a:ea typeface="+mn-ea"/>
                <a:cs typeface="+mn-cs"/>
              </a:rPr>
              <a:t>The dataset </a:t>
            </a:r>
            <a:r>
              <a:rPr lang="en-US" sz="1400">
                <a:solidFill>
                  <a:schemeClr val="tx1">
                    <a:lumMod val="75000"/>
                    <a:lumOff val="25000"/>
                  </a:schemeClr>
                </a:solidFill>
              </a:rPr>
              <a:t>contains information on state diagnosis, obesity rate, and physical inactivity rates. </a:t>
            </a:r>
          </a:p>
          <a:p>
            <a:pPr marL="285750" indent="-285750">
              <a:lnSpc>
                <a:spcPct val="90000"/>
              </a:lnSpc>
              <a:spcBef>
                <a:spcPct val="20000"/>
              </a:spcBef>
              <a:spcAft>
                <a:spcPts val="600"/>
              </a:spcAft>
              <a:buClr>
                <a:schemeClr val="accent1"/>
              </a:buClr>
              <a:buSzPct val="92000"/>
              <a:buFont typeface="Arial" panose="020B0604020202020204" pitchFamily="34" charset="0"/>
              <a:buChar char="•"/>
            </a:pPr>
            <a:r>
              <a:rPr lang="en-US" sz="1400" kern="1200">
                <a:solidFill>
                  <a:schemeClr val="tx1">
                    <a:lumMod val="75000"/>
                    <a:lumOff val="25000"/>
                  </a:schemeClr>
                </a:solidFill>
                <a:latin typeface="+mn-lt"/>
                <a:ea typeface="+mn-ea"/>
                <a:cs typeface="+mn-cs"/>
              </a:rPr>
              <a:t>Obesity rate and physical activity often correlate, as the obesity rate increased the physical activity tends to decrease as well.</a:t>
            </a:r>
            <a:endParaRPr lang="en-US" sz="1400" kern="1200">
              <a:solidFill>
                <a:schemeClr val="tx1">
                  <a:lumMod val="75000"/>
                  <a:lumOff val="25000"/>
                </a:schemeClr>
              </a:solidFill>
              <a:latin typeface="+mn-lt"/>
            </a:endParaRPr>
          </a:p>
          <a:p>
            <a:pPr marL="285750" indent="-285750">
              <a:lnSpc>
                <a:spcPct val="90000"/>
              </a:lnSpc>
              <a:spcBef>
                <a:spcPct val="20000"/>
              </a:spcBef>
              <a:spcAft>
                <a:spcPts val="600"/>
              </a:spcAft>
              <a:buClr>
                <a:schemeClr val="accent1"/>
              </a:buClr>
              <a:buSzPct val="92000"/>
              <a:buFont typeface="Arial" panose="020B0604020202020204" pitchFamily="34" charset="0"/>
              <a:buChar char="•"/>
            </a:pPr>
            <a:r>
              <a:rPr lang="en-US" sz="1400">
                <a:solidFill>
                  <a:schemeClr val="tx1">
                    <a:lumMod val="75000"/>
                    <a:lumOff val="25000"/>
                  </a:schemeClr>
                </a:solidFill>
              </a:rPr>
              <a:t>It is important to note that although obesity and physical activity correlate, they are not the same thing. Generally, states with a lower activity rate had a higher rate of obesity.</a:t>
            </a:r>
            <a:endParaRPr lang="en-US" sz="1400" kern="1200">
              <a:solidFill>
                <a:schemeClr val="tx1">
                  <a:lumMod val="75000"/>
                  <a:lumOff val="25000"/>
                </a:schemeClr>
              </a:solidFill>
              <a:latin typeface="+mn-lt"/>
            </a:endParaRPr>
          </a:p>
          <a:p>
            <a:pPr marL="285750" indent="-285750">
              <a:lnSpc>
                <a:spcPct val="90000"/>
              </a:lnSpc>
              <a:spcBef>
                <a:spcPct val="20000"/>
              </a:spcBef>
              <a:spcAft>
                <a:spcPts val="600"/>
              </a:spcAft>
              <a:buClr>
                <a:schemeClr val="accent1"/>
              </a:buClr>
              <a:buSzPct val="92000"/>
              <a:buFont typeface="Arial" panose="020B0604020202020204" pitchFamily="34" charset="0"/>
              <a:buChar char="•"/>
            </a:pPr>
            <a:r>
              <a:rPr lang="en-US" sz="1400">
                <a:solidFill>
                  <a:schemeClr val="tx1">
                    <a:lumMod val="75000"/>
                    <a:lumOff val="25000"/>
                  </a:schemeClr>
                </a:solidFill>
              </a:rPr>
              <a:t>A further analysis would be needed to identify definitive conclusions on the differences and correlation of the two datasets. There are many factors to health statistics, including regional and demographic differences that may play a role in diagnosis rates.</a:t>
            </a:r>
            <a:endParaRPr lang="en-US" sz="1400" kern="1200">
              <a:solidFill>
                <a:schemeClr val="tx1">
                  <a:lumMod val="75000"/>
                  <a:lumOff val="25000"/>
                </a:schemeClr>
              </a:solidFill>
              <a:latin typeface="+mn-lt"/>
            </a:endParaRPr>
          </a:p>
        </p:txBody>
      </p:sp>
      <p:pic>
        <p:nvPicPr>
          <p:cNvPr id="3" name="Picture 2">
            <a:extLst>
              <a:ext uri="{FF2B5EF4-FFF2-40B4-BE49-F238E27FC236}">
                <a16:creationId xmlns:a16="http://schemas.microsoft.com/office/drawing/2014/main" id="{66390F64-8737-DC83-375A-E9564BBDA943}"/>
              </a:ext>
            </a:extLst>
          </p:cNvPr>
          <p:cNvPicPr>
            <a:picLocks noChangeAspect="1"/>
          </p:cNvPicPr>
          <p:nvPr/>
        </p:nvPicPr>
        <p:blipFill>
          <a:blip r:embed="rId2"/>
          <a:stretch>
            <a:fillRect/>
          </a:stretch>
        </p:blipFill>
        <p:spPr>
          <a:xfrm>
            <a:off x="4433410" y="933146"/>
            <a:ext cx="7534656" cy="4991708"/>
          </a:xfrm>
          <a:prstGeom prst="rect">
            <a:avLst/>
          </a:prstGeom>
          <a:noFill/>
        </p:spPr>
      </p:pic>
      <p:sp>
        <p:nvSpPr>
          <p:cNvPr id="1041" name="Slide Number Placeholder 9">
            <a:extLst>
              <a:ext uri="{FF2B5EF4-FFF2-40B4-BE49-F238E27FC236}">
                <a16:creationId xmlns:a16="http://schemas.microsoft.com/office/drawing/2014/main" id="{6CA3A79D-5A2D-7061-388D-74AF42A21CA8}"/>
              </a:ext>
            </a:extLst>
          </p:cNvPr>
          <p:cNvSpPr>
            <a:spLocks noGrp="1"/>
          </p:cNvSpPr>
          <p:nvPr>
            <p:ph type="sldNum" sz="quarter" idx="12"/>
          </p:nvPr>
        </p:nvSpPr>
        <p:spPr>
          <a:xfrm>
            <a:off x="10558300" y="6423914"/>
            <a:ext cx="1052510" cy="365125"/>
          </a:xfrm>
        </p:spPr>
        <p:txBody>
          <a:bodyPr vert="horz" lIns="91440" tIns="45720" rIns="91440" bIns="45720" rtlCol="0" anchor="ctr">
            <a:normAutofit/>
          </a:bodyPr>
          <a:lstStyle/>
          <a:p>
            <a:pPr>
              <a:spcAft>
                <a:spcPts val="600"/>
              </a:spcAft>
            </a:pPr>
            <a:r>
              <a:rPr lang="en-US"/>
              <a:t>8</a:t>
            </a:r>
          </a:p>
        </p:txBody>
      </p:sp>
    </p:spTree>
    <p:extLst>
      <p:ext uri="{BB962C8B-B14F-4D97-AF65-F5344CB8AC3E}">
        <p14:creationId xmlns:p14="http://schemas.microsoft.com/office/powerpoint/2010/main" val="1910694003"/>
      </p:ext>
    </p:extLst>
  </p:cSld>
  <p:clrMapOvr>
    <a:masterClrMapping/>
  </p:clrMapOvr>
</p:sld>
</file>

<file path=ppt/theme/theme1.xml><?xml version="1.0" encoding="utf-8"?>
<a:theme xmlns:a="http://schemas.openxmlformats.org/drawingml/2006/main" name="DividendVTI">
  <a:themeElements>
    <a:clrScheme name="Custom 10">
      <a:dk1>
        <a:sysClr val="windowText" lastClr="000000"/>
      </a:dk1>
      <a:lt1>
        <a:sysClr val="window" lastClr="FFFFFF"/>
      </a:lt1>
      <a:dk2>
        <a:srgbClr val="3D3D3D"/>
      </a:dk2>
      <a:lt2>
        <a:srgbClr val="EBEBEB"/>
      </a:lt2>
      <a:accent1>
        <a:srgbClr val="ED8428"/>
      </a:accent1>
      <a:accent2>
        <a:srgbClr val="E6C46D"/>
      </a:accent2>
      <a:accent3>
        <a:srgbClr val="465359"/>
      </a:accent3>
      <a:accent4>
        <a:srgbClr val="969FA7"/>
      </a:accent4>
      <a:accent5>
        <a:srgbClr val="A9C37C"/>
      </a:accent5>
      <a:accent6>
        <a:srgbClr val="5A8071"/>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design" id="{9B7A93B0-7E75-4B33-9362-9C4D614AECA1}" vid="{3CF9A9D3-49E8-47CC-B06C-73362BD1116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Background xmlns="71af3243-3dd4-4a8d-8c0d-dd76da1f02a5">false</Background>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8D7F1A9-0188-45A8-AAB7-D8B3257A9F5E}">
  <ds:schemaRefs>
    <ds:schemaRef ds:uri="230e9df3-be65-4c73-a93b-d1236ebd677e"/>
    <ds:schemaRef ds:uri="71af3243-3dd4-4a8d-8c0d-dd76da1f02a5"/>
    <ds:schemaRef ds:uri="http://schemas.microsoft.com/office/2006/metadata/properties"/>
    <ds:schemaRef ds:uri="http://schemas.microsoft.com/office/infopath/2007/PartnerControls"/>
    <ds:schemaRef ds:uri="http://schemas.microsoft.com/sharepoint/v3"/>
  </ds:schemaRefs>
</ds:datastoreItem>
</file>

<file path=customXml/itemProps2.xml><?xml version="1.0" encoding="utf-8"?>
<ds:datastoreItem xmlns:ds="http://schemas.openxmlformats.org/officeDocument/2006/customXml" ds:itemID="{6CCEB89B-922A-4F66-97DB-EDD8F270360B}">
  <ds:schemaRefs>
    <ds:schemaRef ds:uri="http://schemas.microsoft.com/sharepoint/v3/contenttype/forms"/>
  </ds:schemaRefs>
</ds:datastoreItem>
</file>

<file path=customXml/itemProps3.xml><?xml version="1.0" encoding="utf-8"?>
<ds:datastoreItem xmlns:ds="http://schemas.openxmlformats.org/officeDocument/2006/customXml" ds:itemID="{5AB925AF-1C2C-47DC-A961-4D6FA16128E8}">
  <ds:schemaRefs>
    <ds:schemaRef ds:uri="16c05727-aa75-4e4a-9b5f-8a80a1165891"/>
    <ds:schemaRef ds:uri="230e9df3-be65-4c73-a93b-d1236ebd677e"/>
    <ds:schemaRef ds:uri="71af3243-3dd4-4a8d-8c0d-dd76da1f02a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Dividend design</Template>
  <Application>Microsoft Office PowerPoint</Application>
  <PresentationFormat>Widescreen</PresentationFormat>
  <Slides>14</Slides>
  <Notes>0</Notes>
  <HiddenSlides>0</HiddenSlides>
  <ScaleCrop>false</ScaleCrop>
  <HeadingPairs>
    <vt:vector size="4" baseType="variant">
      <vt:variant>
        <vt:lpstr>Theme</vt:lpstr>
      </vt:variant>
      <vt:variant>
        <vt:i4>1</vt:i4>
      </vt:variant>
      <vt:variant>
        <vt:lpstr>Slide Titles</vt:lpstr>
      </vt:variant>
      <vt:variant>
        <vt:i4>14</vt:i4>
      </vt:variant>
    </vt:vector>
  </HeadingPairs>
  <TitlesOfParts>
    <vt:vector size="15" baseType="lpstr">
      <vt:lpstr>DividendVTI</vt:lpstr>
      <vt:lpstr>Rising incidence of diabetes in united states</vt:lpstr>
      <vt:lpstr>team</vt:lpstr>
      <vt:lpstr>Agenda </vt:lpstr>
      <vt:lpstr>Introduction</vt:lpstr>
      <vt:lpstr>race</vt:lpstr>
      <vt:lpstr>Age group by year analysis</vt:lpstr>
      <vt:lpstr>PowerPoint Presentation</vt:lpstr>
      <vt:lpstr>PowerPoint Presentation</vt:lpstr>
      <vt:lpstr>diagnosis Analysis</vt:lpstr>
      <vt:lpstr>PowerPoint Presentation</vt:lpstr>
      <vt:lpstr>Death rates</vt:lpstr>
      <vt:lpstr>Trends and Correlations</vt:lpstr>
      <vt:lpstr>Conclusion</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Rising incidence of diabetes in united states</dc:title>
  <dc:creator>Jessica Guinn</dc:creator>
  <cp:revision>1</cp:revision>
  <dcterms:created xsi:type="dcterms:W3CDTF">2024-02-02T00:02:45Z</dcterms:created>
  <dcterms:modified xsi:type="dcterms:W3CDTF">2024-02-06T23:26:20Z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